
<file path=[Content_Types].xml><?xml version="1.0" encoding="utf-8"?>
<Types xmlns="http://schemas.openxmlformats.org/package/2006/content-types">
  <Default ContentType="application/x-fontdata" Extension="fntdata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autoCompressPictures="0" saveSubsetFonts="1">
  <p:sldMasterIdLst>
    <p:sldMasterId r:id="rId3" id="2147483648"/>
  </p:sldMasterIdLst>
  <p:notesMasterIdLst>
    <p:notesMasterId r:id="rId4"/>
  </p:notesMasterIdLst>
  <p:sldIdLst>
    <p:sldId r:id="rId5" id="256"/>
    <p:sldId r:id="rId6" id="257"/>
    <p:sldId r:id="rId7" id="258"/>
    <p:sldId r:id="rId8" id="259"/>
    <p:sldId r:id="rId9" id="260"/>
    <p:sldId r:id="rId10" id="261"/>
    <p:sldId r:id="rId11" id="262"/>
  </p:sldIdLst>
  <p:sldSz cx="9144000" cy="5143500"/>
  <p:notesSz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6858000" cy="9144000"/>
  <p:defaultText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howComments="0">
  <p:slideViewPr>
    <p:cSldViewPr snapToGrid="0">
      <p:cViewPr varScale="1">
  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sx d="100" n="100"/>
          <a:sy d="100" n="100"/>
        </p:scale>
  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  </p:cViewPr>
      <p:guideLst>
        <p:guide orient="horz" pos="1620"/>
        <p:guide pos="2880"/>
      </p:guideLst>
    </p:cSldViewPr>
  </p:slideViewPr>
  <p:gridSpacing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0" cy="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viewProps.xml" Type="http://schemas.openxmlformats.org/officeDocument/2006/relationships/viewProps"></Relationship><Relationship Id="rId3" Target="slideMasters/slideMaster1.xml" Type="http://schemas.openxmlformats.org/officeDocument/2006/relationships/slideMaster"></Relationship><Relationship Id="rId4" Target="notesMasters/notesMaster1.xml" Type="http://schemas.openxmlformats.org/officeDocument/2006/relationships/notesMaster"></Relationship><Relationship Id="rId5" Target="slides/slide1.xml" Type="http://schemas.openxmlformats.org/officeDocument/2006/relationships/slide"></Relationship><Relationship Id="rId6" Target="slides/slide2.xml" Type="http://schemas.openxmlformats.org/officeDocument/2006/relationships/slide"></Relationship><Relationship Id="rId7" Target="slides/slide3.xml" Type="http://schemas.openxmlformats.org/officeDocument/2006/relationships/slide"></Relationship><Relationship Id="rId8" Target="slides/slide4.xml" Type="http://schemas.openxmlformats.org/officeDocument/2006/relationships/slide"></Relationship><Relationship Id="rId9" Target="slides/slide5.xml" Type="http://schemas.openxmlformats.org/officeDocument/2006/relationships/slide"></Relationship><Relationship Id="rId10" Target="slides/slide6.xml" Type="http://schemas.openxmlformats.org/officeDocument/2006/relationships/slide"></Relationship><Relationship Id="rId11" Target="slides/slide7.xml" Type="http://schemas.openxmlformats.org/officeDocument/2006/relationships/slide"></Relationship><Relationship Id="rId12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hape 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Google Shape;3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75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Google Shape;4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>
                <a:uFillTx/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>
                <a:uFillTx/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>
                <a:uFillTx/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>
                <a:uFillTx/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>
                <a:uFillTx/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>
                <a:uFillTx/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>
                <a:uFillTx/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>
                <a:uFillTx/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>
                <a:uFillTx/>
              </a:defRPr>
            </a:lvl9pPr>
          </a:lstStyle>
          <a:p/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notes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2.xml.rels><?xml version="1.0" standalone="yes" ?><Relationships xmlns="http://schemas.openxmlformats.org/package/2006/relationships"><Relationship Id="rId1" Target="../slides/slide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3.xml.rels><?xml version="1.0" standalone="yes" ?><Relationships xmlns="http://schemas.openxmlformats.org/package/2006/relationships"><Relationship Id="rId1" Target="../slides/slide3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4.xml.rels><?xml version="1.0" standalone="yes" ?><Relationships xmlns="http://schemas.openxmlformats.org/package/2006/relationships"><Relationship Id="rId1" Target="../slides/slide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5.xml.rels><?xml version="1.0" standalone="yes" ?><Relationships xmlns="http://schemas.openxmlformats.org/package/2006/relationships"><Relationship Id="rId1" Target="../slides/slide5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6.xml.rels><?xml version="1.0" standalone="yes" ?><Relationships xmlns="http://schemas.openxmlformats.org/package/2006/relationships"><Relationship Id="rId1" Target="../slides/slide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7.xml.rels><?xml version="1.0" standalone="yes" ?><Relationships xmlns="http://schemas.openxmlformats.org/package/2006/relationships"><Relationship Id="rId1" Target="../slides/slide7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5" name="Shape 5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6" name="Google Shape;56;p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75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7" name="Google Shape;57;p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1" name="Shape 6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2" name="Google Shape;62;g2885f142d5ef727_5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3" name="Google Shape;63;g2885f142d5ef727_5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7" name="Shape 6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8" name="Google Shape;68;g2885f142d5ef727_6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9" name="Google Shape;69;g2885f142d5ef727_6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3" name="Shape 7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4" name="Google Shape;74;g2885f142d5ef727_69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5" name="Google Shape;75;g2885f142d5ef727_69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8" name="Shape 7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9" name="Google Shape;79;g2885f142d5ef727_7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0" name="Google Shape;80;g2885f142d5ef727_7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6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4" name="Shape 8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5" name="Google Shape;85;g304176628a523b8_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6" name="Google Shape;86;g304176628a523b8_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7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9" name="Shape 8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0" name="Google Shape;90;g304176628a523b8_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1" name="Google Shape;91;g304176628a523b8_4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">
  <p:cSld name="TITL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hape 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Google Shape;10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Google Shape;11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type="none" w="sm"/>
            <a:tailEnd len="sm" type="none" w="sm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Google Shape;12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96250" y="1627200"/>
            <a:ext cx="2951400" cy="15843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/>
          <a:lstStyle>
            <a:lvl1pPr algn="ctr"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2pPr>
            <a:lvl3pPr algn="ctr"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3pPr>
            <a:lvl4pPr algn="ctr"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4pPr>
            <a:lvl5pPr algn="ctr"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5pPr>
            <a:lvl6pPr algn="ctr"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6pPr>
            <a:lvl7pPr algn="ctr"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7pPr>
            <a:lvl8pPr algn="ctr"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8pPr>
            <a:lvl9pPr algn="ctr"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Google Shape;13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96363" y="3266930"/>
            <a:ext cx="2951400" cy="701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/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Google Shape;14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BIG_NUMBER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8" name="Shape 4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9" name="Google Shape;49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0" name="Google Shape;50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1233100"/>
            <a:ext cx="8520600" cy="16101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/>
          <a:lstStyle>
            <a:lvl1pPr algn="ctr" lvl="0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uFillTx/>
                <a:latin typeface="Lato"/>
                <a:ea typeface="Lato"/>
                <a:cs typeface="Lato"/>
                <a:sym typeface="Lato"/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uFillTx/>
                <a:latin typeface="Lato"/>
                <a:ea typeface="Lato"/>
                <a:cs typeface="Lato"/>
                <a:sym typeface="Lato"/>
              </a:defRPr>
            </a:lvl2pPr>
            <a:lvl3pPr algn="ctr" lvl="2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uFillTx/>
                <a:latin typeface="Lato"/>
                <a:ea typeface="Lato"/>
                <a:cs typeface="Lato"/>
                <a:sym typeface="Lato"/>
              </a:defRPr>
            </a:lvl3pPr>
            <a:lvl4pPr algn="ctr" lvl="3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uFillTx/>
                <a:latin typeface="Lato"/>
                <a:ea typeface="Lato"/>
                <a:cs typeface="Lato"/>
                <a:sym typeface="Lato"/>
              </a:defRPr>
            </a:lvl4pPr>
            <a:lvl5pPr algn="ctr" lvl="4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uFillTx/>
                <a:latin typeface="Lato"/>
                <a:ea typeface="Lato"/>
                <a:cs typeface="Lato"/>
                <a:sym typeface="Lato"/>
              </a:defRPr>
            </a:lvl5pPr>
            <a:lvl6pPr algn="ctr" lvl="5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uFillTx/>
                <a:latin typeface="Lato"/>
                <a:ea typeface="Lato"/>
                <a:cs typeface="Lato"/>
                <a:sym typeface="Lato"/>
              </a:defRPr>
            </a:lvl6pPr>
            <a:lvl7pPr algn="ctr" lvl="6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uFillTx/>
                <a:latin typeface="Lato"/>
                <a:ea typeface="Lato"/>
                <a:cs typeface="Lato"/>
                <a:sym typeface="Lato"/>
              </a:defRPr>
            </a:lvl7pPr>
            <a:lvl8pPr algn="ctr" lvl="7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uFillTx/>
                <a:latin typeface="Lato"/>
                <a:ea typeface="Lato"/>
                <a:cs typeface="Lato"/>
                <a:sym typeface="Lato"/>
              </a:defRPr>
            </a:lvl8pPr>
            <a:lvl9pPr algn="ctr" lvl="8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uFillTx/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rPr>
                <a:uFillTx/>
              </a:rPr>
              <a:t>xx%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" name="Google Shape;51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2919450"/>
            <a:ext cx="8520600" cy="1071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algn="ctr"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uFillTx/>
              </a:defRPr>
            </a:lvl1pPr>
            <a:lvl2pPr algn="ctr"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2pPr>
            <a:lvl3pPr algn="ctr"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uFillTx/>
              </a:defRPr>
            </a:lvl3pPr>
            <a:lvl4pPr algn="ctr"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uFillTx/>
              </a:defRPr>
            </a:lvl4pPr>
            <a:lvl5pPr algn="ctr"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5pPr>
            <a:lvl6pPr algn="ctr"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uFillTx/>
              </a:defRPr>
            </a:lvl6pPr>
            <a:lvl7pPr algn="ctr"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uFillTx/>
              </a:defRPr>
            </a:lvl7pPr>
            <a:lvl8pPr algn="ctr"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8pPr>
            <a:lvl9pPr algn="ctr"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" name="Google Shape;52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3" name="Shape 5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4" name="Google Shape;54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secHead">
  <p:cSld name="SECTION_HEADER">
    <p:bg>
      <p:bgPr>
        <a:solidFill>
          <a:schemeClr val="dk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Shape 1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Google Shape;16;p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09550" y="1423875"/>
            <a:ext cx="8124900" cy="1798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/>
          <a:lstStyle>
            <a:lvl1pPr algn="ctr"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2pPr>
            <a:lvl3pPr algn="ctr"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3pPr>
            <a:lvl4pPr algn="ctr"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4pPr>
            <a:lvl5pPr algn="ctr"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5pPr>
            <a:lvl6pPr algn="ctr"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6pPr>
            <a:lvl7pPr algn="ctr"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7pPr>
            <a:lvl8pPr algn="ctr"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8pPr>
            <a:lvl9pPr algn="ctr"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Google Shape;17;p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solidFill>
                  <a:schemeClr val="lt1"/>
                </a:solidFill>
                <a:uFillTx/>
              </a:defRPr>
            </a:lvl1pPr>
            <a:lvl2pPr lvl="1">
              <a:buNone/>
              <a:defRPr>
                <a:solidFill>
                  <a:schemeClr val="lt1"/>
                </a:solidFill>
                <a:uFillTx/>
              </a:defRPr>
            </a:lvl2pPr>
            <a:lvl3pPr lvl="2">
              <a:buNone/>
              <a:defRPr>
                <a:solidFill>
                  <a:schemeClr val="lt1"/>
                </a:solidFill>
                <a:uFillTx/>
              </a:defRPr>
            </a:lvl3pPr>
            <a:lvl4pPr lvl="3">
              <a:buNone/>
              <a:defRPr>
                <a:solidFill>
                  <a:schemeClr val="lt1"/>
                </a:solidFill>
                <a:uFillTx/>
              </a:defRPr>
            </a:lvl4pPr>
            <a:lvl5pPr lvl="4">
              <a:buNone/>
              <a:defRPr>
                <a:solidFill>
                  <a:schemeClr val="lt1"/>
                </a:solidFill>
                <a:uFillTx/>
              </a:defRPr>
            </a:lvl5pPr>
            <a:lvl6pPr lvl="5">
              <a:buNone/>
              <a:defRPr>
                <a:solidFill>
                  <a:schemeClr val="lt1"/>
                </a:solidFill>
                <a:uFillTx/>
              </a:defRPr>
            </a:lvl6pPr>
            <a:lvl7pPr lvl="6">
              <a:buNone/>
              <a:defRPr>
                <a:solidFill>
                  <a:schemeClr val="lt1"/>
                </a:solidFill>
                <a:uFillTx/>
              </a:defRPr>
            </a:lvl7pPr>
            <a:lvl8pPr lvl="7">
              <a:buNone/>
              <a:defRPr>
                <a:solidFill>
                  <a:schemeClr val="lt1"/>
                </a:solidFill>
                <a:uFillTx/>
              </a:defRPr>
            </a:lvl8pPr>
            <a:lvl9pPr lvl="8">
              <a:buNone/>
              <a:defRPr>
                <a:solidFill>
                  <a:schemeClr val="lt1"/>
                </a:solidFill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x">
  <p:cSld name="TITLE_AND_BOD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Shape 1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Google Shape;19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Google Shape;20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391350"/>
            <a:ext cx="8520600" cy="6261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Google Shape;21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1152475"/>
            <a:ext cx="8520600" cy="3416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uFillTx/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uFillTx/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uFillTx/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uFillTx/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uFillTx/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Google Shape;22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ColTx">
  <p:cSld name="TITLE_AND_TWO_COLUMNS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" name="Shape 2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Google Shape;24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391350"/>
            <a:ext cx="8520600" cy="6261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" name="Google Shape;25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1152475"/>
            <a:ext cx="3999900" cy="3416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uFillTx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Google Shape;26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832400" y="1152475"/>
            <a:ext cx="3999900" cy="3416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uFillTx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Google Shape;27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Only">
  <p:cSld name="TITLE_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" name="Shape 2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" name="Google Shape;29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391350"/>
            <a:ext cx="8520600" cy="6261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" name="Google Shape;30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ONE_COLUM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" name="Shape 3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" name="Google Shape;32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555600"/>
            <a:ext cx="2808000" cy="7557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" name="Google Shape;33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1391378"/>
            <a:ext cx="2808000" cy="3179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" name="Google Shape;34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MAIN_POINT">
    <p:bg>
      <p:bgPr>
        <a:solidFill>
          <a:schemeClr val="dk2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" name="Shape 3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" name="Google Shape;36;p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0250" y="526350"/>
            <a:ext cx="5618700" cy="4090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uFillTx/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" name="Google Shape;37;p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solidFill>
                  <a:schemeClr val="lt1"/>
                </a:solidFill>
                <a:uFillTx/>
              </a:defRPr>
            </a:lvl1pPr>
            <a:lvl2pPr lvl="1">
              <a:buNone/>
              <a:defRPr>
                <a:solidFill>
                  <a:schemeClr val="lt1"/>
                </a:solidFill>
                <a:uFillTx/>
              </a:defRPr>
            </a:lvl2pPr>
            <a:lvl3pPr lvl="2">
              <a:buNone/>
              <a:defRPr>
                <a:solidFill>
                  <a:schemeClr val="lt1"/>
                </a:solidFill>
                <a:uFillTx/>
              </a:defRPr>
            </a:lvl3pPr>
            <a:lvl4pPr lvl="3">
              <a:buNone/>
              <a:defRPr>
                <a:solidFill>
                  <a:schemeClr val="lt1"/>
                </a:solidFill>
                <a:uFillTx/>
              </a:defRPr>
            </a:lvl4pPr>
            <a:lvl5pPr lvl="4">
              <a:buNone/>
              <a:defRPr>
                <a:solidFill>
                  <a:schemeClr val="lt1"/>
                </a:solidFill>
                <a:uFillTx/>
              </a:defRPr>
            </a:lvl5pPr>
            <a:lvl6pPr lvl="5">
              <a:buNone/>
              <a:defRPr>
                <a:solidFill>
                  <a:schemeClr val="lt1"/>
                </a:solidFill>
                <a:uFillTx/>
              </a:defRPr>
            </a:lvl6pPr>
            <a:lvl7pPr lvl="6">
              <a:buNone/>
              <a:defRPr>
                <a:solidFill>
                  <a:schemeClr val="lt1"/>
                </a:solidFill>
                <a:uFillTx/>
              </a:defRPr>
            </a:lvl7pPr>
            <a:lvl8pPr lvl="7">
              <a:buNone/>
              <a:defRPr>
                <a:solidFill>
                  <a:schemeClr val="lt1"/>
                </a:solidFill>
                <a:uFillTx/>
              </a:defRPr>
            </a:lvl8pPr>
            <a:lvl9pPr lvl="8">
              <a:buNone/>
              <a:defRPr>
                <a:solidFill>
                  <a:schemeClr val="lt1"/>
                </a:solidFill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SECTION_TITLE_AND_DESCRIPTI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8" name="Shape 3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9" name="Google Shape;39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0" name="Google Shape;40;p9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1" name="Google Shape;41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65500" y="1107950"/>
            <a:ext cx="4045200" cy="168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/>
          <a:lstStyle>
            <a:lvl1pPr algn="ctr"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uFillTx/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uFillTx/>
              </a:defRPr>
            </a:lvl2pPr>
            <a:lvl3pPr algn="ctr"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uFillTx/>
              </a:defRPr>
            </a:lvl3pPr>
            <a:lvl4pPr algn="ctr"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uFillTx/>
              </a:defRPr>
            </a:lvl4pPr>
            <a:lvl5pPr algn="ctr"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uFillTx/>
              </a:defRPr>
            </a:lvl5pPr>
            <a:lvl6pPr algn="ctr"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uFillTx/>
              </a:defRPr>
            </a:lvl6pPr>
            <a:lvl7pPr algn="ctr"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uFillTx/>
              </a:defRPr>
            </a:lvl7pPr>
            <a:lvl8pPr algn="ctr"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uFillTx/>
              </a:defRPr>
            </a:lvl8pPr>
            <a:lvl9pPr algn="ctr"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2" name="Google Shape;42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65500" y="2845201"/>
            <a:ext cx="4045200" cy="13455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3" name="Google Shape;43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39500" y="724200"/>
            <a:ext cx="3837000" cy="36951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uFillTx/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  <a:uFillTx/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  <a:uFillTx/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  <a:uFillTx/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  <a:uFillTx/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  <a:uFillTx/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  <a:uFillTx/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  <a:uFillTx/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4" name="Google Shape;44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solidFill>
                  <a:schemeClr val="lt1"/>
                </a:solidFill>
                <a:uFillTx/>
              </a:defRPr>
            </a:lvl1pPr>
            <a:lvl2pPr lvl="1">
              <a:buNone/>
              <a:defRPr>
                <a:solidFill>
                  <a:schemeClr val="lt1"/>
                </a:solidFill>
                <a:uFillTx/>
              </a:defRPr>
            </a:lvl2pPr>
            <a:lvl3pPr lvl="2">
              <a:buNone/>
              <a:defRPr>
                <a:solidFill>
                  <a:schemeClr val="lt1"/>
                </a:solidFill>
                <a:uFillTx/>
              </a:defRPr>
            </a:lvl3pPr>
            <a:lvl4pPr lvl="3">
              <a:buNone/>
              <a:defRPr>
                <a:solidFill>
                  <a:schemeClr val="lt1"/>
                </a:solidFill>
                <a:uFillTx/>
              </a:defRPr>
            </a:lvl4pPr>
            <a:lvl5pPr lvl="4">
              <a:buNone/>
              <a:defRPr>
                <a:solidFill>
                  <a:schemeClr val="lt1"/>
                </a:solidFill>
                <a:uFillTx/>
              </a:defRPr>
            </a:lvl5pPr>
            <a:lvl6pPr lvl="5">
              <a:buNone/>
              <a:defRPr>
                <a:solidFill>
                  <a:schemeClr val="lt1"/>
                </a:solidFill>
                <a:uFillTx/>
              </a:defRPr>
            </a:lvl6pPr>
            <a:lvl7pPr lvl="6">
              <a:buNone/>
              <a:defRPr>
                <a:solidFill>
                  <a:schemeClr val="lt1"/>
                </a:solidFill>
                <a:uFillTx/>
              </a:defRPr>
            </a:lvl7pPr>
            <a:lvl8pPr lvl="7">
              <a:buNone/>
              <a:defRPr>
                <a:solidFill>
                  <a:schemeClr val="lt1"/>
                </a:solidFill>
                <a:uFillTx/>
              </a:defRPr>
            </a:lvl8pPr>
            <a:lvl9pPr lvl="8">
              <a:buNone/>
              <a:defRPr>
                <a:solidFill>
                  <a:schemeClr val="lt1"/>
                </a:solidFill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CAPTION_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5" name="Shape 4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6" name="Google Shape;46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9500" y="4230575"/>
            <a:ext cx="5998800" cy="598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uFillTx/>
              </a:defRPr>
            </a:lvl1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7" name="Google Shape;47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coral">
    <p:bg>
      <p:bgPr>
        <a:solidFill>
          <a:schemeClr val="lt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hape 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Google Shape;6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uFillTx/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oogle Shape;7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Google Shape;8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r" lvl="0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  <a:lvl2pPr algn="r" lvl="1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2pPr>
            <a:lvl3pPr algn="r" lvl="2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3pPr>
            <a:lvl4pPr algn="r" lvl="3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4pPr>
            <a:lvl5pPr algn="r" lvl="4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5pPr>
            <a:lvl6pPr algn="r" lvl="5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6pPr>
            <a:lvl7pPr algn="r" lvl="6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7pPr>
            <a:lvl8pPr algn="r" lvl="7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8pPr>
            <a:lvl9pPr algn="r" lvl="8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</p:sldLayoutIdLst>
  <p:hf dt="0" ftr="0" hdr="0" sldNum="0"/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.xml" Type="http://schemas.openxmlformats.org/officeDocument/2006/relationships/notesSlide"></Relationship></Relationships>
</file>

<file path=ppt/slides/_rels/slide2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Relationship Id="rId2" Target="../notesSlides/notesSlide2.xml" Type="http://schemas.openxmlformats.org/officeDocument/2006/relationships/notesSlide"></Relationship></Relationships>
</file>

<file path=ppt/slides/_rels/slide3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Relationship Id="rId2" Target="../notesSlides/notesSlide3.xml" Type="http://schemas.openxmlformats.org/officeDocument/2006/relationships/notesSlide"></Relationship></Relationships>
</file>

<file path=ppt/slides/_rels/slide4.xml.rels><?xml version="1.0" standalone="yes" ?><Relationships xmlns="http://schemas.openxmlformats.org/package/2006/relationships"><Relationship Id="rId1" Target="../slideLayouts/slideLayout7.xml" Type="http://schemas.openxmlformats.org/officeDocument/2006/relationships/slideLayout"></Relationship><Relationship Id="rId2" Target="../notesSlides/notesSlide4.xml" Type="http://schemas.openxmlformats.org/officeDocument/2006/relationships/notesSlide"></Relationship></Relationships>
</file>

<file path=ppt/slides/_rels/slide5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Relationship Id="rId2" Target="../notesSlides/notesSlide5.xml" Type="http://schemas.openxmlformats.org/officeDocument/2006/relationships/notesSlide"></Relationship></Relationships>
</file>

<file path=ppt/slides/_rels/slide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6.xml" Type="http://schemas.openxmlformats.org/officeDocument/2006/relationships/notesSlide"></Relationship></Relationships>
</file>

<file path=ppt/slides/_rels/slide7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Relationship Id="rId2" Target="../notesSlides/notesSlide7.xml" Type="http://schemas.openxmlformats.org/officeDocument/2006/relationships/notesSlid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8" name="Shape 5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9" name="Google Shape;59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869653" y="-2662324"/>
            <a:ext cx="2082869" cy="1118075"/>
          </a:xfrm>
          <a:prstGeom prst="rect">
            <a:avLst/>
          </a:prstGeom>
          <a:noFill/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uFillTx/>
              </a:rPr>
              <a:t>Lessons in Social Work</a:t>
            </a:r>
            <a:endParaRPr b="0" lang="en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0" name="Google Shape;60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-5185027">
            <a:off x="476615" y="14032685"/>
            <a:ext cx="2574971" cy="6521919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uFillTx/>
              </a:rPr>
              <a:t>Laurie Eldred, LMSW, CAADC</a:t>
            </a:r>
            <a:endParaRPr b="0" lang="en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4" name="Shape 6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5" name="Google Shape;65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-564563">
            <a:off x="201057" y="13503868"/>
            <a:ext cx="3493688" cy="1820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uFillTx/>
              </a:rPr>
              <a:t>Quick Background</a:t>
            </a:r>
            <a:endParaRPr b="1" lang="en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6" name="Google Shape;66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709238" y="343295"/>
            <a:ext cx="4211903" cy="4056138"/>
          </a:xfrm>
          <a:prstGeom prst="rect">
            <a:avLst/>
          </a:prstGeom>
          <a:ln cap="flat" cmpd="sng" w="0">
            <a:noFill/>
            <a:prstDash val="solid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uFillTx/>
              </a:rPr>
              <a:t>Graduated AQ in 2002 with a BA in Political Science and Community Leadership.</a:t>
            </a:r>
            <a:endParaRPr>
              <a:uFillTx/>
            </a:endParaRPr>
          </a:p>
          <a:p>
            <a:pPr algn="l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uFillTx/>
              </a:rPr>
              <a:t>Graduated in 2008 with a MSW and MPA.</a:t>
            </a:r>
            <a:endParaRPr>
              <a:uFillTx/>
            </a:endParaRPr>
          </a:p>
          <a:p>
            <a:pPr algn="l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uFillTx/>
              </a:rPr>
              <a:t>Experience with local non-profits, Community Mental Health, CPS, private practice, medical social work, inpatient substance abuse, and MDOC.</a:t>
            </a:r>
            <a:endParaRPr>
              <a:uFillTx/>
            </a:endParaRPr>
          </a:p>
          <a:p>
            <a:pPr algn="l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uFillTx/>
              </a:rPr>
              <a:t>Currently </a:t>
            </a:r>
            <a:r>
              <a:rPr lang="en">
                <a:uFillTx/>
              </a:rPr>
              <a:t>a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U</a:t>
            </a:r>
            <a:r>
              <a:rPr lang="en">
                <a:uFillTx/>
              </a:rPr>
              <a:t>t</a:t>
            </a:r>
            <a:r>
              <a:rPr lang="en">
                <a:uFillTx/>
              </a:rPr>
              <a:t>i</a:t>
            </a:r>
            <a:r>
              <a:rPr lang="en">
                <a:uFillTx/>
              </a:rPr>
              <a:t>l</a:t>
            </a:r>
            <a:r>
              <a:rPr lang="en">
                <a:uFillTx/>
              </a:rPr>
              <a:t>i</a:t>
            </a:r>
            <a:r>
              <a:rPr lang="en">
                <a:uFillTx/>
              </a:rPr>
              <a:t>z</a:t>
            </a:r>
            <a:r>
              <a:rPr lang="en">
                <a:uFillTx/>
              </a:rPr>
              <a:t>a</a:t>
            </a:r>
            <a:r>
              <a:rPr lang="en">
                <a:uFillTx/>
              </a:rPr>
              <a:t>t</a:t>
            </a:r>
            <a:r>
              <a:rPr lang="en">
                <a:uFillTx/>
              </a:rPr>
              <a:t>i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n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R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v</a:t>
            </a:r>
            <a:r>
              <a:rPr lang="en">
                <a:uFillTx/>
              </a:rPr>
              <a:t>i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w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S</a:t>
            </a:r>
            <a:r>
              <a:rPr lang="en">
                <a:uFillTx/>
              </a:rPr>
              <a:t>p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c</a:t>
            </a:r>
            <a:r>
              <a:rPr lang="en">
                <a:uFillTx/>
              </a:rPr>
              <a:t>i</a:t>
            </a:r>
            <a:r>
              <a:rPr lang="en">
                <a:uFillTx/>
              </a:rPr>
              <a:t>a</a:t>
            </a:r>
            <a:r>
              <a:rPr lang="en">
                <a:uFillTx/>
              </a:rPr>
              <a:t>l</a:t>
            </a:r>
            <a:r>
              <a:rPr lang="en">
                <a:uFillTx/>
              </a:rPr>
              <a:t>i</a:t>
            </a:r>
            <a:r>
              <a:rPr lang="en">
                <a:uFillTx/>
              </a:rPr>
              <a:t>s</a:t>
            </a:r>
            <a:r>
              <a:rPr lang="en">
                <a:uFillTx/>
              </a:rPr>
              <a:t>t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with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N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t</a:t>
            </a:r>
            <a:r>
              <a:rPr lang="en">
                <a:uFillTx/>
              </a:rPr>
              <a:t>w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r</a:t>
            </a:r>
            <a:r>
              <a:rPr lang="en">
                <a:uFillTx/>
              </a:rPr>
              <a:t>k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1</a:t>
            </a:r>
            <a:r>
              <a:rPr lang="en">
                <a:uFillTx/>
              </a:rPr>
              <a:t>8</a:t>
            </a:r>
            <a:r>
              <a:rPr lang="en">
                <a:uFillTx/>
              </a:rPr>
              <a:t>0</a:t>
            </a:r>
            <a:r>
              <a:rPr lang="en">
                <a:uFillTx/>
              </a:rPr>
              <a:t/>
            </a:r>
            <a:r>
              <a:rPr lang="en">
                <a:uFillTx/>
              </a:rPr>
              <a:t>.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0" name="Shape 7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1" name="Google Shape;71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-116924" y="2645599"/>
            <a:ext cx="8520600" cy="6261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uFillTx/>
              </a:rPr>
              <a:t>Powerful Experiences at Aquinas College:</a:t>
            </a:r>
            <a:endParaRPr b="0" lang="en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2" name="Google Shape;72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1700" y="1152475"/>
            <a:ext cx="8520600" cy="3416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ctr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uFillTx/>
              </a:rPr>
              <a:t>Service Learning Trips to Oaxaca Mexico, </a:t>
            </a:r>
            <a:r>
              <a:rPr lang="en">
                <a:uFillTx/>
              </a:rPr>
              <a:t>Selma Alabama, Colorado Springs CO.</a:t>
            </a:r>
            <a:endParaRPr>
              <a:uFillTx/>
            </a:endParaRPr>
          </a:p>
          <a:p>
            <a:pPr algn="ctr"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>
                <a:uFillTx/>
              </a:rPr>
              <a:t>2</a:t>
            </a:r>
            <a:r>
              <a:rPr>
                <a:uFillTx/>
              </a:rPr>
              <a:t>.</a:t>
            </a:r>
            <a:r>
              <a:rPr>
                <a:uFillTx/>
              </a:rPr>
              <a:t> </a:t>
            </a:r>
            <a:r>
              <a:rPr>
                <a:uFillTx/>
              </a:rPr>
              <a:t/>
            </a:r>
            <a:r>
              <a:rPr lang="en">
                <a:uFillTx/>
              </a:rPr>
              <a:t>Study Abroad Trip to Costa Rica for a semester.</a:t>
            </a:r>
            <a:endParaRPr>
              <a:uFillTx/>
            </a:endParaRPr>
          </a:p>
          <a:p>
            <a:pPr algn="ctr"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uFillTx/>
              </a:rPr>
              <a:t>3</a:t>
            </a:r>
            <a:r>
              <a:rPr lang="en">
                <a:uFillTx/>
              </a:rPr>
              <a:t>.</a:t>
            </a:r>
            <a:r>
              <a:rPr lang="en">
                <a:uFillTx/>
              </a:rPr>
              <a:t> </a:t>
            </a:r>
            <a:r>
              <a:rPr>
                <a:uFillTx/>
              </a:rPr>
              <a:t/>
            </a:r>
            <a:r>
              <a:rPr lang="en">
                <a:uFillTx/>
              </a:rPr>
              <a:t>Community Leadership Program with Internship through the Children’s Advocacy Center. </a:t>
            </a:r>
            <a:endParaRPr lang="en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6" name="Shape 7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7" name="Google Shape;77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6241" y="1121105"/>
            <a:ext cx="8833500" cy="4090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457200" lvl="0" marL="1371600" rtl="0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uFillTx/>
              </a:rPr>
              <a:t>T</a:t>
            </a:r>
            <a:r>
              <a:rPr b="0" lang="en">
                <a:uFillTx/>
              </a:rPr>
              <a:t>h</a:t>
            </a:r>
            <a:r>
              <a:rPr b="0" lang="en">
                <a:uFillTx/>
              </a:rPr>
              <a:t>i</a:t>
            </a:r>
            <a:r>
              <a:rPr b="0" lang="en">
                <a:uFillTx/>
              </a:rPr>
              <a:t>s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l</a:t>
            </a:r>
            <a:r>
              <a:rPr b="0" lang="en">
                <a:uFillTx/>
              </a:rPr>
              <a:t>e</a:t>
            </a:r>
            <a:r>
              <a:rPr b="0" lang="en">
                <a:uFillTx/>
              </a:rPr>
              <a:t>d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t</a:t>
            </a:r>
            <a:r>
              <a:rPr b="0" lang="en">
                <a:uFillTx/>
              </a:rPr>
              <a:t>o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t</a:t>
            </a:r>
            <a:r>
              <a:rPr b="0" lang="en">
                <a:uFillTx/>
              </a:rPr>
              <a:t>h</a:t>
            </a:r>
            <a:r>
              <a:rPr b="0" lang="en">
                <a:uFillTx/>
              </a:rPr>
              <a:t>e</a:t>
            </a:r>
            <a:endParaRPr b="0" lang="en">
              <a:uFillTx/>
            </a:endParaRPr>
          </a:p>
          <a:p>
            <a:pPr algn="l" indent="457200" lvl="0" marL="1371600" rtl="0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uFillTx/>
              </a:rPr>
              <a:t/>
            </a:r>
            <a:r>
              <a:rPr b="0" lang="en">
                <a:uFillTx/>
              </a:rPr>
              <a:t/>
            </a:r>
            <a:r>
              <a:rPr b="0" lang="en">
                <a:uFillTx/>
              </a:rPr>
              <a:t> social work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f</a:t>
            </a:r>
            <a:r>
              <a:rPr b="0" lang="en">
                <a:uFillTx/>
              </a:rPr>
              <a:t>i</a:t>
            </a:r>
            <a:r>
              <a:rPr b="0" lang="en">
                <a:uFillTx/>
              </a:rPr>
              <a:t>e</a:t>
            </a:r>
            <a:r>
              <a:rPr b="0" lang="en">
                <a:uFillTx/>
              </a:rPr>
              <a:t>l</a:t>
            </a:r>
            <a:r>
              <a:rPr b="0" lang="en">
                <a:uFillTx/>
              </a:rPr>
              <a:t>d</a:t>
            </a:r>
            <a:r>
              <a:rPr b="0" lang="en">
                <a:uFillTx/>
              </a:rPr>
              <a:t>.</a:t>
            </a:r>
            <a:endParaRPr b="0" lang="en">
              <a:uFillTx/>
            </a:endParaRPr>
          </a:p>
          <a:p>
            <a:pPr algn="l" indent="457200" lvl="0" marL="1371600" rtl="0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uFillTx/>
              </a:rPr>
              <a:t/>
            </a:r>
            <a:r>
              <a:rPr b="0" lang="en">
                <a:uFillTx/>
              </a:rPr>
              <a:t> </a:t>
            </a:r>
            <a:endParaRPr b="0" lang="en">
              <a:uFillTx/>
            </a:endParaRPr>
          </a:p>
          <a:p>
            <a:pPr algn="l" indent="457200" lvl="0" marL="1371600" rtl="0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> </a:t>
            </a:r>
            <a:r>
              <a:rPr b="0" lang="en">
                <a:uFillTx/>
              </a:rPr>
              <a:t/>
            </a:r>
            <a:endParaRPr b="0" lang="en">
              <a:uFillTx/>
            </a:endParaRPr>
          </a:p>
          <a:p>
            <a:pPr algn="l" indent="457200" lvl="0" marL="1371600" rtl="0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uFillTx/>
              </a:rPr>
              <a:t/>
            </a:r>
            <a:endParaRPr b="0" lang="en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0" name="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509281" y="2659290"/>
            <a:ext cx="1712581" cy="1828035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</p:spPr>
        <p: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/>
          <a:p>
            <a:pPr algn="ctr"/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1" name="Shape 8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2" name="Google Shape;82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5720" y="352538"/>
            <a:ext cx="8520600" cy="6261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uFillTx/>
              </a:rPr>
              <a:t>Social Work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3" name="Google Shape;83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3311" y="1200472"/>
            <a:ext cx="8520600" cy="3416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ctr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uFillTx/>
              </a:rPr>
              <a:t>Natural Fit with Social Justice, Leadership and Advocacy.</a:t>
            </a:r>
            <a:endParaRPr>
              <a:uFillTx/>
            </a:endParaRPr>
          </a:p>
          <a:p>
            <a:pPr algn="ctr"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  <a:p>
            <a:pPr algn="ctr"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uFillTx/>
              </a:rPr>
              <a:t>All about the systems.</a:t>
            </a:r>
            <a:endParaRPr>
              <a:uFillTx/>
            </a:endParaRPr>
          </a:p>
          <a:p>
            <a:pPr algn="ctr"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  <a:p>
            <a:pPr algn="ctr"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uFillTx/>
              </a:rPr>
              <a:t>It’s never boring!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7" name="Shape 8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0" name="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69760" y="771239"/>
            <a:ext cx="6651570" cy="3211378"/>
          </a:xfrm>
          <a:prstGeom prst="rect"/>
          <a:noFill/>
          <a:ln cap="flat" cmpd="sng" w="9525">
            <a:solidFill>
              <a:srgbClr val="FFFFFF"/>
            </a:solidFill>
            <a:prstDash val="solid"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/>
          <a:p>
            <a:pPr algn="ctr"/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N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t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w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o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r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k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1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8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0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:</a:t>
            </a:r>
            <a:endParaRPr b="1" sz="2500">
              <a:solidFill>
                <a:srgbClr val="FFFFFF"/>
              </a:solidFill>
              <a:uFillTx/>
              <a:latin charset="0" typeface="Arial"/>
            </a:endParaRPr>
          </a:p>
          <a:p>
            <a:pPr algn="ctr"/>
            <a:endParaRPr b="1" sz="2500">
              <a:solidFill>
                <a:srgbClr val="FFFFFF"/>
              </a:solidFill>
              <a:uFillTx/>
              <a:latin charset="0" typeface="Arial"/>
            </a:endParaRPr>
          </a:p>
          <a:p>
            <a:pPr algn="ctr"/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1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.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M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o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n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y</a:t>
            </a:r>
            <a:endParaRPr b="1" sz="2500">
              <a:solidFill>
                <a:srgbClr val="FFFFFF"/>
              </a:solidFill>
              <a:uFillTx/>
              <a:latin charset="0" typeface="Arial"/>
            </a:endParaRPr>
          </a:p>
          <a:p>
            <a:pPr algn="ctr"/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/>
            </a:r>
            <a:endParaRPr b="1" sz="2500">
              <a:solidFill>
                <a:srgbClr val="FFFFFF"/>
              </a:solidFill>
              <a:uFillTx/>
              <a:latin charset="0" typeface="Arial"/>
            </a:endParaRPr>
          </a:p>
          <a:p>
            <a:pPr algn="ctr"/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2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.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f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f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c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t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i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v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u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s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o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f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r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s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o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u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r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c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s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.</a:t>
            </a:r>
            <a:endParaRPr b="1" sz="2500">
              <a:solidFill>
                <a:srgbClr val="FFFFFF"/>
              </a:solidFill>
              <a:uFillTx/>
              <a:latin charset="0" typeface="Arial"/>
            </a:endParaRPr>
          </a:p>
          <a:p>
            <a:pPr algn="ctr"/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/>
            </a:r>
            <a:endParaRPr b="1" sz="2500">
              <a:solidFill>
                <a:srgbClr val="FFFFFF"/>
              </a:solidFill>
              <a:uFillTx/>
              <a:latin charset="0" typeface="Arial"/>
            </a:endParaRPr>
          </a:p>
          <a:p>
            <a:pPr algn="ctr"/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3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.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M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t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i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n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g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t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h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n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d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s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o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f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t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h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e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 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c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o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m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m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u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n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i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t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y</a:t>
            </a:r>
            <a:r>
              <a:rPr b="1" sz="2500">
                <a:solidFill>
                  <a:srgbClr val="FFFFFF"/>
                </a:solidFill>
                <a:uFillTx/>
                <a:latin charset="0" typeface="Arial"/>
              </a:rPr>
              <a:t>.</a:t>
            </a:r>
            <a:endParaRPr b="1">
              <a:uFillTx/>
            </a:endParaRPr>
          </a:p>
          <a:p>
            <a:pPr algn="ctr"/>
            <a:r>
              <a:rPr b="1">
                <a:uFillTx/>
              </a:rPr>
              <a:t/>
            </a:r>
            <a:endParaRPr b="1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2" name="Shape 9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3" name="Google Shape;93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65500" y="1107950"/>
            <a:ext cx="4045200" cy="168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uFillTx/>
              </a:rPr>
              <a:t>B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f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r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G</a:t>
            </a:r>
            <a:r>
              <a:rPr lang="en">
                <a:uFillTx/>
              </a:rPr>
              <a:t>r</a:t>
            </a:r>
            <a:r>
              <a:rPr lang="en">
                <a:uFillTx/>
              </a:rPr>
              <a:t>a</a:t>
            </a:r>
            <a:r>
              <a:rPr lang="en">
                <a:uFillTx/>
              </a:rPr>
              <a:t>d</a:t>
            </a:r>
            <a:r>
              <a:rPr lang="en">
                <a:uFillTx/>
              </a:rPr>
              <a:t>u</a:t>
            </a:r>
            <a:r>
              <a:rPr lang="en">
                <a:uFillTx/>
              </a:rPr>
              <a:t>a</a:t>
            </a:r>
            <a:r>
              <a:rPr lang="en">
                <a:uFillTx/>
              </a:rPr>
              <a:t>t</a:t>
            </a:r>
            <a:r>
              <a:rPr lang="en">
                <a:uFillTx/>
              </a:rPr>
              <a:t>i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n</a:t>
            </a:r>
            <a:r>
              <a:rPr lang="en">
                <a:uFillTx/>
              </a:rPr>
              <a:t>:</a:t>
            </a:r>
            <a:r>
              <a:rPr lang="en"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4" name="Google Shape;94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39500" y="724200"/>
            <a:ext cx="3837000" cy="36951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uFillTx/>
              </a:rPr>
              <a:t>T</a:t>
            </a:r>
            <a:r>
              <a:rPr lang="en">
                <a:uFillTx/>
              </a:rPr>
              <a:t>a</a:t>
            </a:r>
            <a:r>
              <a:rPr lang="en">
                <a:uFillTx/>
              </a:rPr>
              <a:t>k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c</a:t>
            </a:r>
            <a:r>
              <a:rPr lang="en">
                <a:uFillTx/>
              </a:rPr>
              <a:t>a</a:t>
            </a:r>
            <a:r>
              <a:rPr lang="en">
                <a:uFillTx/>
              </a:rPr>
              <a:t>r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f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y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u</a:t>
            </a:r>
            <a:r>
              <a:rPr lang="en">
                <a:uFillTx/>
              </a:rPr>
              <a:t>r</a:t>
            </a:r>
            <a:r>
              <a:rPr lang="en">
                <a:uFillTx/>
              </a:rPr>
              <a:t>s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l</a:t>
            </a:r>
            <a:r>
              <a:rPr lang="en">
                <a:uFillTx/>
              </a:rPr>
              <a:t>f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f</a:t>
            </a:r>
            <a:r>
              <a:rPr lang="en">
                <a:uFillTx/>
              </a:rPr>
              <a:t>i</a:t>
            </a:r>
            <a:r>
              <a:rPr lang="en">
                <a:uFillTx/>
              </a:rPr>
              <a:t>r</a:t>
            </a:r>
            <a:r>
              <a:rPr lang="en">
                <a:uFillTx/>
              </a:rPr>
              <a:t>s</a:t>
            </a:r>
            <a:r>
              <a:rPr lang="en">
                <a:uFillTx/>
              </a:rPr>
              <a:t>t</a:t>
            </a:r>
            <a:r>
              <a:rPr lang="en">
                <a:uFillTx/>
              </a:rPr>
              <a:t>.</a:t>
            </a:r>
            <a:r>
              <a:rPr lang="en">
                <a:uFillTx/>
              </a:rPr>
              <a:t/>
            </a:r>
            <a:endParaRPr>
              <a:uFillTx/>
            </a:endParaRPr>
          </a:p>
          <a:p>
            <a:pPr algn="l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uFillTx/>
              </a:rPr>
              <a:t>B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f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service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t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y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u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a</a:t>
            </a:r>
            <a:r>
              <a:rPr lang="en">
                <a:uFillTx/>
              </a:rPr>
              <a:t>n</a:t>
            </a:r>
            <a:r>
              <a:rPr lang="en">
                <a:uFillTx/>
              </a:rPr>
              <a:t>d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t</a:t>
            </a:r>
            <a:r>
              <a:rPr lang="en">
                <a:uFillTx/>
              </a:rPr>
              <a:t>h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r</a:t>
            </a:r>
            <a:r>
              <a:rPr lang="en">
                <a:uFillTx/>
              </a:rPr>
              <a:t>s</a:t>
            </a:r>
            <a:r>
              <a:rPr lang="en">
                <a:uFillTx/>
              </a:rPr>
              <a:t/>
            </a:r>
            <a:r>
              <a:rPr lang="en">
                <a:uFillTx/>
              </a:rPr>
              <a:t>.</a:t>
            </a:r>
            <a:endParaRPr>
              <a:uFillTx/>
            </a:endParaRPr>
          </a:p>
          <a:p>
            <a:pPr algn="l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uFillTx/>
              </a:rPr>
              <a:t>S</a:t>
            </a:r>
            <a:r>
              <a:rPr lang="en">
                <a:uFillTx/>
              </a:rPr>
              <a:t>t</a:t>
            </a:r>
            <a:r>
              <a:rPr lang="en">
                <a:uFillTx/>
              </a:rPr>
              <a:t>a</a:t>
            </a:r>
            <a:r>
              <a:rPr lang="en">
                <a:uFillTx/>
              </a:rPr>
              <a:t>r</a:t>
            </a:r>
            <a:r>
              <a:rPr lang="en">
                <a:uFillTx/>
              </a:rPr>
              <a:t>t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l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c</a:t>
            </a:r>
            <a:r>
              <a:rPr lang="en">
                <a:uFillTx/>
              </a:rPr>
              <a:t>a</a:t>
            </a:r>
            <a:r>
              <a:rPr lang="en">
                <a:uFillTx/>
              </a:rPr>
              <a:t>l</a:t>
            </a:r>
            <a:r>
              <a:rPr lang="en">
                <a:uFillTx/>
              </a:rPr>
              <a:t>l</a:t>
            </a:r>
            <a:r>
              <a:rPr lang="en">
                <a:uFillTx/>
              </a:rPr>
              <a:t>y</a:t>
            </a:r>
            <a:r>
              <a:rPr lang="en">
                <a:uFillTx/>
              </a:rPr>
              <a:t>.</a:t>
            </a:r>
            <a:endParaRPr>
              <a:uFillTx/>
            </a:endParaRPr>
          </a:p>
          <a:p>
            <a:pPr algn="l"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uFillTx/>
              </a:rPr>
              <a:t>T</a:t>
            </a:r>
            <a:r>
              <a:rPr lang="en">
                <a:uFillTx/>
              </a:rPr>
              <a:t>r</a:t>
            </a:r>
            <a:r>
              <a:rPr lang="en">
                <a:uFillTx/>
              </a:rPr>
              <a:t>y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s</a:t>
            </a:r>
            <a:r>
              <a:rPr lang="en">
                <a:uFillTx/>
              </a:rPr>
              <a:t>o</a:t>
            </a:r>
            <a:r>
              <a:rPr lang="en">
                <a:uFillTx/>
              </a:rPr>
              <a:t>m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t</a:t>
            </a:r>
            <a:r>
              <a:rPr lang="en">
                <a:uFillTx/>
              </a:rPr>
              <a:t>h</a:t>
            </a:r>
            <a:r>
              <a:rPr lang="en">
                <a:uFillTx/>
              </a:rPr>
              <a:t>i</a:t>
            </a:r>
            <a:r>
              <a:rPr lang="en">
                <a:uFillTx/>
              </a:rPr>
              <a:t>n</a:t>
            </a:r>
            <a:r>
              <a:rPr lang="en">
                <a:uFillTx/>
              </a:rPr>
              <a:t>g</a:t>
            </a:r>
            <a:r>
              <a:rPr lang="en">
                <a:uFillTx/>
              </a:rPr>
              <a:t> </a:t>
            </a:r>
            <a:r>
              <a:rPr lang="en">
                <a:uFillTx/>
              </a:rPr>
              <a:t>n</a:t>
            </a:r>
            <a:r>
              <a:rPr lang="en">
                <a:uFillTx/>
              </a:rPr>
              <a:t>e</a:t>
            </a:r>
            <a:r>
              <a:rPr lang="en">
                <a:uFillTx/>
              </a:rPr>
              <a:t>w</a:t>
            </a:r>
            <a:r>
              <a:rPr lang="en">
                <a:uFillTx/>
              </a:rPr>
              <a:t>.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theme/theme1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

<file path=ppt/theme/theme2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