
<file path=[Content_Types].xml><?xml version="1.0" encoding="utf-8"?>
<Types xmlns="http://schemas.openxmlformats.org/package/2006/content-types">
  <Default ContentType="application/x-fontdata" Extension="fntdata"/>
  <Default ContentType="image/jpeg" Extension="jp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p="http://schemas.openxmlformats.org/presentationml/2006/main" xmlns:s="http://schemas.openxmlformats.org/officeDocument/2006/sharedTypes" xmlns:r="http://schemas.openxmlformats.org/officeDocument/2006/relationships" autoCompressPictures="0" saveSubsetFonts="1">
  <p:sldMasterIdLst>
    <p:sldMasterId r:id="rId3" id="2147483648"/>
  </p:sldMasterIdLst>
  <p:notesMasterIdLst>
    <p:notesMasterId r:id="rId4"/>
  </p:notesMasterIdLst>
  <p:sldIdLst>
    <p:sldId r:id="rId5" id="256"/>
    <p:sldId r:id="rId6" id="257"/>
    <p:sldId r:id="rId7" id="258"/>
    <p:sldId r:id="rId8" id="259"/>
    <p:sldId r:id="rId9" id="260"/>
    <p:sldId r:id="rId10" id="261"/>
    <p:sldId r:id="rId11" id="262"/>
    <p:sldId r:id="rId12" id="263"/>
    <p:sldId r:id="rId13" id="264"/>
    <p:sldId r:id="rId14" id="265"/>
    <p:sldId r:id="rId15" id="266"/>
    <p:sldId r:id="rId16" id="267"/>
    <p:sldId r:id="rId17" id="268"/>
    <p:sldId r:id="rId18" id="269"/>
    <p:sldId r:id="rId19" id="270"/>
    <p:sldId r:id="rId20" id="271"/>
    <p:sldId r:id="rId21" id="272"/>
    <p:sldId r:id="rId22" id="273"/>
    <p:sldId r:id="rId23" id="274"/>
    <p:sldId r:id="rId24" id="275"/>
    <p:sldId r:id="rId25" id="276"/>
    <p:sldId r:id="rId26" id="277"/>
    <p:sldId r:id="rId27" id="278"/>
    <p:sldId r:id="rId28" id="279"/>
    <p:sldId r:id="rId29" id="280"/>
    <p:sldId r:id="rId30" id="281"/>
    <p:sldId r:id="rId31" id="282"/>
    <p:sldId r:id="rId32" id="283"/>
    <p:sldId r:id="rId33" id="284"/>
  </p:sldIdLst>
  <p:sldSz cx="9144000" cy="5143500"/>
  <p:notesSz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6858000" cy="9144000"/>
  <p:defaultText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defaultTextStyle>
</p:presentation>
</file>

<file path=ppt/presProps.xml><?xml version="1.0" encoding="utf-8"?>
<p:presentationPr xmlns:a="http://schemas.openxmlformats.org/drawingml/2006/main" xmlns:p="http://schemas.openxmlformats.org/presentationml/2006/main" xmlns:s="http://schemas.openxmlformats.org/officeDocument/2006/sharedTypes" xmlns:r="http://schemas.openxmlformats.org/officeDocument/2006/relationships"/>
</file>

<file path=ppt/viewProps.xml><?xml version="1.0" encoding="utf-8"?>
<p:viewPr xmlns:a="http://schemas.openxmlformats.org/drawingml/2006/main" xmlns:p="http://schemas.openxmlformats.org/presentationml/2006/main" xmlns:s="http://schemas.openxmlformats.org/officeDocument/2006/sharedTypes" xmlns:r="http://schemas.openxmlformats.org/officeDocument/2006/relationships" showComments="0">
  <p:slideViewPr>
    <p:cSldViewPr snapToGrid="0">
      <p:cViewPr varScale="1">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100"/>
          <a:sy d="100" n="100"/>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0" y="0"/>
      </p:cViewPr>
      <p:guideLst>
        <p:guide orient="horz" pos="1620"/>
        <p:guide pos="2880"/>
      </p:guideLst>
    </p:cSldViewPr>
  </p:slideViewPr>
  <p:gridSpacing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0" cy="0"/>
</p:viewPr>
</file>

<file path=ppt/_rels/presentation.xml.rels><?xml version="1.0" standalone="yes" ?><Relationships xmlns="http://schemas.openxmlformats.org/package/2006/relationships"><Relationship Id="rId1" Target="presProps.xml" Type="http://schemas.openxmlformats.org/officeDocument/2006/relationships/presProps"></Relationship><Relationship Id="rId2" Target="viewProps.xml" Type="http://schemas.openxmlformats.org/officeDocument/2006/relationships/viewProps"></Relationship><Relationship Id="rId3" Target="slideMasters/slideMaster1.xml" Type="http://schemas.openxmlformats.org/officeDocument/2006/relationships/slideMaster"></Relationship><Relationship Id="rId4" Target="notesMasters/notesMaster1.xml" Type="http://schemas.openxmlformats.org/officeDocument/2006/relationships/notesMaster"></Relationship><Relationship Id="rId5" Target="slides/slide1.xml" Type="http://schemas.openxmlformats.org/officeDocument/2006/relationships/slide"></Relationship><Relationship Id="rId6" Target="slides/slide2.xml" Type="http://schemas.openxmlformats.org/officeDocument/2006/relationships/slide"></Relationship><Relationship Id="rId7" Target="slides/slide3.xml" Type="http://schemas.openxmlformats.org/officeDocument/2006/relationships/slide"></Relationship><Relationship Id="rId8" Target="slides/slide4.xml" Type="http://schemas.openxmlformats.org/officeDocument/2006/relationships/slide"></Relationship><Relationship Id="rId9" Target="slides/slide5.xml" Type="http://schemas.openxmlformats.org/officeDocument/2006/relationships/slide"></Relationship><Relationship Id="rId10" Target="slides/slide6.xml" Type="http://schemas.openxmlformats.org/officeDocument/2006/relationships/slide"></Relationship><Relationship Id="rId11" Target="slides/slide7.xml" Type="http://schemas.openxmlformats.org/officeDocument/2006/relationships/slide"></Relationship><Relationship Id="rId12" Target="slides/slide8.xml" Type="http://schemas.openxmlformats.org/officeDocument/2006/relationships/slide"></Relationship><Relationship Id="rId13" Target="slides/slide9.xml" Type="http://schemas.openxmlformats.org/officeDocument/2006/relationships/slide"></Relationship><Relationship Id="rId14" Target="slides/slide10.xml" Type="http://schemas.openxmlformats.org/officeDocument/2006/relationships/slide"></Relationship><Relationship Id="rId15" Target="slides/slide11.xml" Type="http://schemas.openxmlformats.org/officeDocument/2006/relationships/slide"></Relationship><Relationship Id="rId16" Target="slides/slide12.xml" Type="http://schemas.openxmlformats.org/officeDocument/2006/relationships/slide"></Relationship><Relationship Id="rId17" Target="slides/slide13.xml" Type="http://schemas.openxmlformats.org/officeDocument/2006/relationships/slide"></Relationship><Relationship Id="rId18" Target="slides/slide14.xml" Type="http://schemas.openxmlformats.org/officeDocument/2006/relationships/slide"></Relationship><Relationship Id="rId19" Target="slides/slide15.xml" Type="http://schemas.openxmlformats.org/officeDocument/2006/relationships/slide"></Relationship><Relationship Id="rId20" Target="slides/slide16.xml" Type="http://schemas.openxmlformats.org/officeDocument/2006/relationships/slide"></Relationship><Relationship Id="rId21" Target="slides/slide17.xml" Type="http://schemas.openxmlformats.org/officeDocument/2006/relationships/slide"></Relationship><Relationship Id="rId22" Target="slides/slide18.xml" Type="http://schemas.openxmlformats.org/officeDocument/2006/relationships/slide"></Relationship><Relationship Id="rId23" Target="slides/slide19.xml" Type="http://schemas.openxmlformats.org/officeDocument/2006/relationships/slide"></Relationship><Relationship Id="rId24" Target="slides/slide20.xml" Type="http://schemas.openxmlformats.org/officeDocument/2006/relationships/slide"></Relationship><Relationship Id="rId25" Target="slides/slide21.xml" Type="http://schemas.openxmlformats.org/officeDocument/2006/relationships/slide"></Relationship><Relationship Id="rId26" Target="slides/slide22.xml" Type="http://schemas.openxmlformats.org/officeDocument/2006/relationships/slide"></Relationship><Relationship Id="rId27" Target="slides/slide23.xml" Type="http://schemas.openxmlformats.org/officeDocument/2006/relationships/slide"></Relationship><Relationship Id="rId28" Target="slides/slide24.xml" Type="http://schemas.openxmlformats.org/officeDocument/2006/relationships/slide"></Relationship><Relationship Id="rId29" Target="slides/slide25.xml" Type="http://schemas.openxmlformats.org/officeDocument/2006/relationships/slide"></Relationship><Relationship Id="rId30" Target="slides/slide26.xml" Type="http://schemas.openxmlformats.org/officeDocument/2006/relationships/slide"></Relationship><Relationship Id="rId31" Target="slides/slide27.xml" Type="http://schemas.openxmlformats.org/officeDocument/2006/relationships/slide"></Relationship><Relationship Id="rId32" Target="slides/slide28.xml" Type="http://schemas.openxmlformats.org/officeDocument/2006/relationships/slide"></Relationship><Relationship Id="rId33" Target="slides/slide29.xml" Type="http://schemas.openxmlformats.org/officeDocument/2006/relationships/slide"></Relationship><Relationship Id="rId34" Target="theme/theme1.xml" Type="http://schemas.openxmlformats.org/officeDocument/2006/relationships/theme"></Relationship></Relationships>
</file>

<file path=ppt/notesMasters/_rels/notesMaster1.xml.rels><?xml version="1.0" standalone="yes" ?><Relationships xmlns="http://schemas.openxmlformats.org/package/2006/relationships"><Relationship Id="rId1" Target="../theme/theme2.xml" Type="http://schemas.openxmlformats.org/officeDocument/2006/relationships/theme"></Relationship></Relationships>
</file>

<file path=ppt/notesMasters/notesMaster1.xml><?xml version="1.0" encoding="utf-8"?>
<p:notesMaster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Shape 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Google Shape;3;n"/>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75"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Google Shape;4;n"/>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l" indent="-298450" lvl="0" marL="4572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1pPr>
            <a:lvl2pPr algn="l" indent="-298450" lvl="1" marL="9144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2pPr>
            <a:lvl3pPr algn="l" indent="-298450" lvl="2" marL="13716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3pPr>
            <a:lvl4pPr algn="l" indent="-298450" lvl="3" marL="18288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4pPr>
            <a:lvl5pPr algn="l" indent="-298450" lvl="4" marL="22860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5pPr>
            <a:lvl6pPr algn="l" indent="-298450" lvl="5" marL="27432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6pPr>
            <a:lvl7pPr algn="l" indent="-298450" lvl="6" marL="32004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7pPr>
            <a:lvl8pPr algn="l" indent="-298450" lvl="7" marL="36576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8pPr>
            <a:lvl9pPr algn="l" indent="-298450" lvl="8" marL="41148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uFillTx/>
                <a:latin typeface="Arial"/>
                <a:ea typeface="Arial"/>
                <a:cs typeface="Arial"/>
                <a:sym typeface="Arial"/>
              </a:defRPr>
            </a:lvl9pPr>
          </a:lstStyle>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dk2" folHlink="folHlink" hlink="hlink" tx1="dk1" tx2="lt2"/>
  <p:notes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notesStyle>
</p:notesMaster>
</file>

<file path=ppt/notesSlides/_rels/notesSlide1.xml.rels><?xml version="1.0" standalone="yes" ?><Relationships xmlns="http://schemas.openxmlformats.org/package/2006/relationships"><Relationship Id="rId1" Target="../slides/slide1.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0.xml.rels><?xml version="1.0" standalone="yes" ?><Relationships xmlns="http://schemas.openxmlformats.org/package/2006/relationships"><Relationship Id="rId1" Target="../slides/slide10.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1.xml.rels><?xml version="1.0" standalone="yes" ?><Relationships xmlns="http://schemas.openxmlformats.org/package/2006/relationships"><Relationship Id="rId1" Target="../slides/slide11.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2.xml.rels><?xml version="1.0" standalone="yes" ?><Relationships xmlns="http://schemas.openxmlformats.org/package/2006/relationships"><Relationship Id="rId1" Target="../slides/slide12.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3.xml.rels><?xml version="1.0" standalone="yes" ?><Relationships xmlns="http://schemas.openxmlformats.org/package/2006/relationships"><Relationship Id="rId1" Target="../slides/slide13.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4.xml.rels><?xml version="1.0" standalone="yes" ?><Relationships xmlns="http://schemas.openxmlformats.org/package/2006/relationships"><Relationship Id="rId1" Target="../slides/slide14.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5.xml.rels><?xml version="1.0" standalone="yes" ?><Relationships xmlns="http://schemas.openxmlformats.org/package/2006/relationships"><Relationship Id="rId1" Target="../slides/slide15.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6.xml.rels><?xml version="1.0" standalone="yes" ?><Relationships xmlns="http://schemas.openxmlformats.org/package/2006/relationships"><Relationship Id="rId1" Target="../slides/slide16.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7.xml.rels><?xml version="1.0" standalone="yes" ?><Relationships xmlns="http://schemas.openxmlformats.org/package/2006/relationships"><Relationship Id="rId1" Target="../slides/slide17.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8.xml.rels><?xml version="1.0" standalone="yes" ?><Relationships xmlns="http://schemas.openxmlformats.org/package/2006/relationships"><Relationship Id="rId1" Target="../slides/slide18.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19.xml.rels><?xml version="1.0" standalone="yes" ?><Relationships xmlns="http://schemas.openxmlformats.org/package/2006/relationships"><Relationship Id="rId1" Target="../slides/slide19.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xml.rels><?xml version="1.0" standalone="yes" ?><Relationships xmlns="http://schemas.openxmlformats.org/package/2006/relationships"><Relationship Id="rId1" Target="../slides/slide2.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0.xml.rels><?xml version="1.0" standalone="yes" ?><Relationships xmlns="http://schemas.openxmlformats.org/package/2006/relationships"><Relationship Id="rId1" Target="../slides/slide20.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1.xml.rels><?xml version="1.0" standalone="yes" ?><Relationships xmlns="http://schemas.openxmlformats.org/package/2006/relationships"><Relationship Id="rId1" Target="../slides/slide21.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2.xml.rels><?xml version="1.0" standalone="yes" ?><Relationships xmlns="http://schemas.openxmlformats.org/package/2006/relationships"><Relationship Id="rId1" Target="../slides/slide22.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3.xml.rels><?xml version="1.0" standalone="yes" ?><Relationships xmlns="http://schemas.openxmlformats.org/package/2006/relationships"><Relationship Id="rId1" Target="../slides/slide23.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4.xml.rels><?xml version="1.0" standalone="yes" ?><Relationships xmlns="http://schemas.openxmlformats.org/package/2006/relationships"><Relationship Id="rId1" Target="../slides/slide24.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5.xml.rels><?xml version="1.0" standalone="yes" ?><Relationships xmlns="http://schemas.openxmlformats.org/package/2006/relationships"><Relationship Id="rId1" Target="../slides/slide25.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6.xml.rels><?xml version="1.0" standalone="yes" ?><Relationships xmlns="http://schemas.openxmlformats.org/package/2006/relationships"><Relationship Id="rId1" Target="../slides/slide26.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7.xml.rels><?xml version="1.0" standalone="yes" ?><Relationships xmlns="http://schemas.openxmlformats.org/package/2006/relationships"><Relationship Id="rId1" Target="../slides/slide27.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8.xml.rels><?xml version="1.0" standalone="yes" ?><Relationships xmlns="http://schemas.openxmlformats.org/package/2006/relationships"><Relationship Id="rId1" Target="../slides/slide28.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9.xml.rels><?xml version="1.0" standalone="yes" ?><Relationships xmlns="http://schemas.openxmlformats.org/package/2006/relationships"><Relationship Id="rId1" Target="../slides/slide29.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3.xml.rels><?xml version="1.0" standalone="yes" ?><Relationships xmlns="http://schemas.openxmlformats.org/package/2006/relationships"><Relationship Id="rId1" Target="../slides/slide3.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4.xml.rels><?xml version="1.0" standalone="yes" ?><Relationships xmlns="http://schemas.openxmlformats.org/package/2006/relationships"><Relationship Id="rId1" Target="../slides/slide4.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5.xml.rels><?xml version="1.0" standalone="yes" ?><Relationships xmlns="http://schemas.openxmlformats.org/package/2006/relationships"><Relationship Id="rId1" Target="../slides/slide5.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6.xml.rels><?xml version="1.0" standalone="yes" ?><Relationships xmlns="http://schemas.openxmlformats.org/package/2006/relationships"><Relationship Id="rId1" Target="../slides/slide6.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7.xml.rels><?xml version="1.0" standalone="yes" ?><Relationships xmlns="http://schemas.openxmlformats.org/package/2006/relationships"><Relationship Id="rId1" Target="../slides/slide7.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8.xml.rels><?xml version="1.0" standalone="yes" ?><Relationships xmlns="http://schemas.openxmlformats.org/package/2006/relationships"><Relationship Id="rId1" Target="../slides/slide8.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9.xml.rels><?xml version="1.0" standalone="yes" ?><Relationships xmlns="http://schemas.openxmlformats.org/package/2006/relationships"><Relationship Id="rId1" Target="../slides/slide9.xml" Type="http://schemas.openxmlformats.org/officeDocument/2006/relationships/slide"></Relationship><Relationship Id="rId2" Target="../notesMasters/notesMaster1.xml" Type="http://schemas.openxmlformats.org/officeDocument/2006/relationships/notesMaster"></Relationship></Relationships>
</file>

<file path=ppt/notesSlides/notesSlide1.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2" name="Shape 5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3" name="Google Shape;53;p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75"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4" name="Google Shape;54;p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0.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9" name="Shape 10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0" name="Google Shape;110;p1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1" name="Google Shape;111;p1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lang="en">
                <a:uFillTx/>
              </a:rPr>
              <a:t>-A trauma response happens when a external trauma becomes part of our internal awareness/reality.  </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lang="en">
                <a:uFillTx/>
              </a:rPr>
              <a:t>-According to Dr. Peter Levine, some parts of a trauma response might serve us in some capacity or be reinforced through our organizations/agencies and the larger communities</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lang="en">
                <a:uFillTx/>
              </a:rPr>
              <a:t>A recent study by Brian Bride of the University of Georgia found that exposure to the trauma of others by social workers doubled the risk of PTSD.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1.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4" name="Shape 11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5" name="Google Shape;115;p1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6" name="Google Shape;116;p1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2.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9" name="Shape 11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0" name="Google Shape;120;p13: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1" name="Google Shape;121;p13: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lang="en">
                <a:uFillTx/>
              </a:rPr>
              <a:t>*</a:t>
            </a:r>
            <a:r>
              <a:rPr b="1" lang="en">
                <a:uFillTx/>
              </a:rPr>
              <a:t>Hopelessness/Helplessness</a:t>
            </a:r>
            <a:r>
              <a:rPr lang="en">
                <a:uFillTx/>
              </a:rPr>
              <a:t>: Holding ourselves responsible, feelings like there is not end, and the current struggle with repeat itself in the future.</a:t>
            </a:r>
            <a:endParaRPr>
              <a:uFillTx/>
            </a:endParaRPr>
          </a:p>
          <a:p>
            <a:pPr algn="l" indent="0" lvl="0" marL="0" rtl="0">
              <a:lnSpc>
                <a:spcPct val="100000"/>
              </a:lnSpc>
              <a:spcBef>
                <a:spcPts val="0"/>
              </a:spcBef>
              <a:spcAft>
                <a:spcPts val="0"/>
              </a:spcAft>
              <a:buSzPts val="1100"/>
              <a:buNone/>
            </a:pPr>
            <a:r>
              <a:rPr lang="en">
                <a:uFillTx/>
              </a:rPr>
              <a:t>*</a:t>
            </a:r>
            <a:r>
              <a:rPr b="1" lang="en">
                <a:uFillTx/>
              </a:rPr>
              <a:t>Never do enough</a:t>
            </a:r>
            <a:r>
              <a:rPr lang="en">
                <a:uFillTx/>
              </a:rPr>
              <a:t>: Connected to systems of oppression; us versus them ideals, inferiority due to unrealistic expectations and a scarcity mentality.  We get these messages from large society and within our family. </a:t>
            </a:r>
            <a:endParaRPr>
              <a:uFillTx/>
            </a:endParaRPr>
          </a:p>
          <a:p>
            <a:pPr algn="l" indent="0" lvl="0" marL="0" rtl="0">
              <a:lnSpc>
                <a:spcPct val="100000"/>
              </a:lnSpc>
              <a:spcBef>
                <a:spcPts val="0"/>
              </a:spcBef>
              <a:spcAft>
                <a:spcPts val="0"/>
              </a:spcAft>
              <a:buSzPts val="1100"/>
              <a:buNone/>
            </a:pPr>
            <a:r>
              <a:rPr lang="en">
                <a:uFillTx/>
              </a:rPr>
              <a:t>*</a:t>
            </a:r>
            <a:r>
              <a:rPr b="1" lang="en">
                <a:uFillTx/>
              </a:rPr>
              <a:t>Hypervigilance</a:t>
            </a:r>
            <a:r>
              <a:rPr lang="en">
                <a:uFillTx/>
              </a:rPr>
              <a:t>: Being solely focused on our jobs/careers to the exclusion of everything else.</a:t>
            </a:r>
            <a:endParaRPr>
              <a:uFillTx/>
            </a:endParaRPr>
          </a:p>
          <a:p>
            <a:pPr algn="l" indent="0" lvl="0" marL="0" rtl="0">
              <a:lnSpc>
                <a:spcPct val="100000"/>
              </a:lnSpc>
              <a:spcBef>
                <a:spcPts val="0"/>
              </a:spcBef>
              <a:spcAft>
                <a:spcPts val="0"/>
              </a:spcAft>
              <a:buSzPts val="1100"/>
              <a:buNone/>
            </a:pPr>
            <a:r>
              <a:rPr lang="en">
                <a:uFillTx/>
              </a:rPr>
              <a:t>*</a:t>
            </a:r>
            <a:r>
              <a:rPr b="1" lang="en">
                <a:uFillTx/>
              </a:rPr>
              <a:t>Diminished Creativity:</a:t>
            </a:r>
            <a:r>
              <a:rPr lang="en">
                <a:uFillTx/>
              </a:rPr>
              <a:t> Decreases our joy as well as innovation at work.</a:t>
            </a:r>
            <a:endParaRPr>
              <a:uFillTx/>
            </a:endParaRPr>
          </a:p>
          <a:p>
            <a:pPr algn="l" indent="0" lvl="0" marL="0" rtl="0">
              <a:lnSpc>
                <a:spcPct val="100000"/>
              </a:lnSpc>
              <a:spcBef>
                <a:spcPts val="0"/>
              </a:spcBef>
              <a:spcAft>
                <a:spcPts val="0"/>
              </a:spcAft>
              <a:buSzPts val="1100"/>
              <a:buNone/>
            </a:pPr>
            <a:r>
              <a:rPr lang="en">
                <a:uFillTx/>
              </a:rPr>
              <a:t>*</a:t>
            </a:r>
            <a:r>
              <a:rPr b="1" lang="en">
                <a:uFillTx/>
              </a:rPr>
              <a:t>Complexity:</a:t>
            </a:r>
            <a:r>
              <a:rPr lang="en">
                <a:uFillTx/>
              </a:rPr>
              <a:t> Can come from primary trauma experiences as well as a need for safety. A focus on complexity can be scary to see all the sides of us that we both like and dislike.</a:t>
            </a:r>
            <a:endParaRPr>
              <a:uFillTx/>
            </a:endParaRPr>
          </a:p>
          <a:p>
            <a:pPr algn="l" indent="0" lvl="0" marL="0" rtl="0">
              <a:lnSpc>
                <a:spcPct val="100000"/>
              </a:lnSpc>
              <a:spcBef>
                <a:spcPts val="0"/>
              </a:spcBef>
              <a:spcAft>
                <a:spcPts val="0"/>
              </a:spcAft>
              <a:buSzPts val="1100"/>
              <a:buNone/>
            </a:pPr>
            <a:r>
              <a:rPr lang="en">
                <a:uFillTx/>
              </a:rPr>
              <a:t>*</a:t>
            </a:r>
            <a:r>
              <a:rPr b="1" lang="en">
                <a:uFillTx/>
              </a:rPr>
              <a:t>Minimizing:</a:t>
            </a:r>
            <a:r>
              <a:rPr lang="en">
                <a:uFillTx/>
              </a:rPr>
              <a:t> We start to need more and more extreme examples of pain and trauma in order to move us.</a:t>
            </a:r>
            <a:endParaRPr>
              <a:uFillTx/>
            </a:endParaRPr>
          </a:p>
          <a:p>
            <a:pPr algn="l" indent="0" lvl="0" marL="0" rtl="0">
              <a:lnSpc>
                <a:spcPct val="100000"/>
              </a:lnSpc>
              <a:spcBef>
                <a:spcPts val="0"/>
              </a:spcBef>
              <a:spcAft>
                <a:spcPts val="0"/>
              </a:spcAft>
              <a:buSzPts val="1100"/>
              <a:buNone/>
            </a:pPr>
            <a:r>
              <a:rPr b="1" lang="en">
                <a:uFillTx/>
              </a:rPr>
              <a:t>*Dissociative moments: </a:t>
            </a:r>
            <a:r>
              <a:rPr lang="en">
                <a:uFillTx/>
              </a:rPr>
              <a:t>This happens when someone experiences intense and overwhelming feelings. These moments can happen more frequently for people with backgrounds similar to their clients or personal situations.</a:t>
            </a:r>
            <a:endParaRPr>
              <a:uFillTx/>
            </a:endParaRPr>
          </a:p>
          <a:p>
            <a:pPr algn="l" indent="0" lvl="0" marL="0" rtl="0">
              <a:lnSpc>
                <a:spcPct val="100000"/>
              </a:lnSpc>
              <a:spcBef>
                <a:spcPts val="0"/>
              </a:spcBef>
              <a:spcAft>
                <a:spcPts val="0"/>
              </a:spcAft>
              <a:buSzPts val="1100"/>
              <a:buNone/>
            </a:pPr>
            <a:r>
              <a:rPr b="1" lang="en">
                <a:uFillTx/>
              </a:rPr>
              <a:t>*Guilt:</a:t>
            </a:r>
            <a:r>
              <a:rPr lang="en">
                <a:uFillTx/>
              </a:rPr>
              <a:t> One of the strongest responses as well as a good blocker of positive emotions/experiences. It can also block us from being present and experiencing positive life experiences.</a:t>
            </a:r>
            <a:endParaRPr>
              <a:uFillTx/>
            </a:endParaRPr>
          </a:p>
          <a:p>
            <a:pPr algn="l" indent="0" lvl="0" marL="0" rtl="0">
              <a:lnSpc>
                <a:spcPct val="100000"/>
              </a:lnSpc>
              <a:spcBef>
                <a:spcPts val="0"/>
              </a:spcBef>
              <a:spcAft>
                <a:spcPts val="0"/>
              </a:spcAft>
              <a:buSzPts val="1100"/>
              <a:buNone/>
            </a:pPr>
            <a:r>
              <a:rPr b="1" lang="en">
                <a:uFillTx/>
              </a:rPr>
              <a:t>*Fear:</a:t>
            </a:r>
            <a:r>
              <a:rPr lang="en">
                <a:uFillTx/>
              </a:rPr>
              <a:t> It can make us feel vulnerable which at times feels unsafe as well as if we are experiencing a life and death situation. </a:t>
            </a:r>
            <a:endParaRPr>
              <a:uFillTx/>
            </a:endParaRPr>
          </a:p>
          <a:p>
            <a:pPr algn="l" indent="0" lvl="0" marL="0" rtl="0">
              <a:lnSpc>
                <a:spcPct val="100000"/>
              </a:lnSpc>
              <a:spcBef>
                <a:spcPts val="0"/>
              </a:spcBef>
              <a:spcAft>
                <a:spcPts val="0"/>
              </a:spcAft>
              <a:buSzPts val="1100"/>
              <a:buNone/>
            </a:pPr>
            <a:r>
              <a:rPr b="1" lang="en">
                <a:uFillTx/>
              </a:rPr>
              <a:t>*Inability to Empathize/Numbing:</a:t>
            </a:r>
            <a:r>
              <a:rPr lang="en">
                <a:uFillTx/>
              </a:rPr>
              <a:t> Often as a result of too much stimuli in our lives as well as the seduction of adrenaline. When we are under constant movement/energy/crisis it is hard to return to a more stable, balanced emotional state.  PAGE 107</a:t>
            </a:r>
            <a:endParaRPr>
              <a:uFillTx/>
            </a:endParaRPr>
          </a:p>
          <a:p>
            <a:pPr algn="l" indent="0" lvl="0" marL="0" rtl="0">
              <a:lnSpc>
                <a:spcPct val="100000"/>
              </a:lnSpc>
              <a:spcBef>
                <a:spcPts val="0"/>
              </a:spcBef>
              <a:spcAft>
                <a:spcPts val="0"/>
              </a:spcAft>
              <a:buSzPts val="1100"/>
              <a:buNone/>
            </a:pPr>
            <a:r>
              <a:rPr b="1" lang="en">
                <a:uFillTx/>
              </a:rPr>
              <a:t>*Addictions:</a:t>
            </a:r>
            <a:r>
              <a:rPr lang="en">
                <a:uFillTx/>
              </a:rPr>
              <a:t> not only to substances, food, and possibly sex...this also happens with adrenaline. </a:t>
            </a:r>
            <a:endParaRPr>
              <a:uFillTx/>
            </a:endParaRPr>
          </a:p>
          <a:p>
            <a:pPr algn="l" indent="0" lvl="0" marL="0" rtl="0">
              <a:lnSpc>
                <a:spcPct val="100000"/>
              </a:lnSpc>
              <a:spcBef>
                <a:spcPts val="0"/>
              </a:spcBef>
              <a:spcAft>
                <a:spcPts val="0"/>
              </a:spcAft>
              <a:buSzPts val="1100"/>
              <a:buNone/>
            </a:pPr>
            <a:r>
              <a:rPr b="1" lang="en">
                <a:uFillTx/>
              </a:rPr>
              <a:t>*Grandiosity:</a:t>
            </a:r>
            <a:r>
              <a:rPr lang="en">
                <a:uFillTx/>
              </a:rPr>
              <a:t> When our work becomes our identity and we become attached to helping/saving/rescuing and being a part of the crisis/drama of another person’s life because it helps us feel needed and useful. </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3.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6" name="Shape 12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7" name="Google Shape;127;p15: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8" name="Google Shape;128;p15: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4.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3" name="Shape 13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4" name="Google Shape;134;p16: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5" name="Google Shape;135;p16: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5.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8" name="Shape 13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9" name="Google Shape;139;p1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0" name="Google Shape;140;p1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lang="en">
                <a:uFillTx/>
              </a:rPr>
              <a:t>-Created in 2009 by NASW</a:t>
            </a:r>
            <a:endParaRPr>
              <a:uFillTx/>
            </a:endParaRPr>
          </a:p>
          <a:p>
            <a:pPr algn="l" indent="0" lvl="0" marL="0" rtl="0">
              <a:lnSpc>
                <a:spcPct val="100000"/>
              </a:lnSpc>
              <a:spcBef>
                <a:spcPts val="0"/>
              </a:spcBef>
              <a:spcAft>
                <a:spcPts val="0"/>
              </a:spcAft>
              <a:buSzPts val="1100"/>
              <a:buNone/>
            </a:pPr>
            <a:r>
              <a:rPr lang="en">
                <a:uFillTx/>
              </a:rPr>
              <a:t>-Policy Statement on Self-Care</a:t>
            </a:r>
            <a:endParaRPr>
              <a:uFillTx/>
            </a:endParaRPr>
          </a:p>
          <a:p>
            <a:pPr algn="l" indent="0" lvl="0" marL="0" rtl="0">
              <a:lnSpc>
                <a:spcPct val="100000"/>
              </a:lnSpc>
              <a:spcBef>
                <a:spcPts val="0"/>
              </a:spcBef>
              <a:spcAft>
                <a:spcPts val="0"/>
              </a:spcAft>
              <a:buSzPts val="1100"/>
              <a:buNone/>
            </a:pPr>
            <a:r>
              <a:rPr lang="en">
                <a:uFillTx/>
              </a:rPr>
              <a:t>-Has about 11 statements in it. </a:t>
            </a:r>
            <a:endParaRPr>
              <a:uFillTx/>
            </a:endParaRPr>
          </a:p>
          <a:p>
            <a:pPr algn="l" indent="0" lvl="0" marL="0" rtl="0">
              <a:lnSpc>
                <a:spcPct val="100000"/>
              </a:lnSpc>
              <a:spcBef>
                <a:spcPts val="0"/>
              </a:spcBef>
              <a:spcAft>
                <a:spcPts val="0"/>
              </a:spcAft>
              <a:buSzPts val="1100"/>
              <a:buNone/>
            </a:pPr>
            <a:r>
              <a:rPr lang="en">
                <a:uFillTx/>
              </a:rPr>
              <a:t>-The link has information about the policy.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6.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4" name="Shape 14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5" name="Google Shape;145;p19: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6" name="Google Shape;146;p19: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lang="en">
                <a:uFillTx/>
              </a:rPr>
              <a:t>Was it supervisor? Mentor? Professor? Older SW? Family member? Partner??</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7.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9" name="Shape 14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0" name="Google Shape;150;p1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1" name="Google Shape;151;p1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75" cy="3429000"/>
          </a:xfrm>
          <a:custGeom>
            <a:ahLst/>
            <a:cxnLst/>
            <a:rect b="b" l="l" r="r" t="t"/>
            <a:pathLst>
              <a:path extrusionOk="0" h="120000" w="120000">
                <a:moveTo>
                  <a:pt x="0" y="0"/>
                </a:moveTo>
                <a:lnTo>
                  <a:pt x="120000" y="0"/>
                </a:lnTo>
                <a:lnTo>
                  <a:pt x="120000" y="120000"/>
                </a:lnTo>
                <a:lnTo>
                  <a:pt x="0" y="120000"/>
                </a:lnTo>
                <a:close/>
              </a:path>
            </a:pathLst>
          </a:custGeom>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8.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7" name="Shape 15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8" name="Google Shape;158;p2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9" name="Google Shape;159;p2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19.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3" name="Shape 16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4" name="Google Shape;164;p2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5" name="Google Shape;165;p2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8" name="Shape 5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9" name="Google Shape;59;p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0" name="Google Shape;60;p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0.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8" name="Shape 16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9" name="Google Shape;169;p2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0" name="Google Shape;170;p2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1.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3" name="Shape 17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4" name="Google Shape;174;p23: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5" name="Google Shape;175;p23: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2.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8" name="Shape 17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9" name="Google Shape;179;p2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0" name="Google Shape;180;p2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lang="en">
                <a:uFillTx/>
              </a:rPr>
              <a:t>Prioritize: explore you interferes, set a goal and incorporate your interests into a dailly schedule. </a:t>
            </a:r>
            <a:endParaRPr>
              <a:uFillTx/>
            </a:endParaRPr>
          </a:p>
          <a:p>
            <a:pPr algn="l" indent="0" lvl="0" marL="0" rtl="0">
              <a:lnSpc>
                <a:spcPct val="100000"/>
              </a:lnSpc>
              <a:spcBef>
                <a:spcPts val="0"/>
              </a:spcBef>
              <a:spcAft>
                <a:spcPts val="0"/>
              </a:spcAft>
              <a:buSzPts val="1100"/>
              <a:buNone/>
            </a:pPr>
            <a:r>
              <a:rPr lang="en">
                <a:uFillTx/>
              </a:rPr>
              <a:t>Act and Access; Create a goal and work on figuring out what is working and what is not along with making adjustments along the way.</a:t>
            </a:r>
            <a:endParaRPr>
              <a:uFillTx/>
            </a:endParaRPr>
          </a:p>
          <a:p>
            <a:pPr algn="l" indent="0" lvl="0" marL="0" rtl="0">
              <a:lnSpc>
                <a:spcPct val="100000"/>
              </a:lnSpc>
              <a:spcBef>
                <a:spcPts val="0"/>
              </a:spcBef>
              <a:spcAft>
                <a:spcPts val="0"/>
              </a:spcAft>
              <a:buSzPts val="1100"/>
              <a:buNone/>
            </a:pPr>
            <a:r>
              <a:rPr lang="en">
                <a:uFillTx/>
              </a:rPr>
              <a:t>Connect: Both internally and externally with others not in the field.  Also, someone who will hold you accountable to your self-care goals. </a:t>
            </a:r>
            <a:endParaRPr>
              <a:uFillTx/>
            </a:endParaRPr>
          </a:p>
          <a:p>
            <a:pPr algn="l" indent="0" lvl="0" marL="0" rtl="0">
              <a:lnSpc>
                <a:spcPct val="100000"/>
              </a:lnSpc>
              <a:spcBef>
                <a:spcPts val="0"/>
              </a:spcBef>
              <a:spcAft>
                <a:spcPts val="0"/>
              </a:spcAft>
              <a:buSzPts val="1100"/>
              <a:buNone/>
            </a:pPr>
            <a:r>
              <a:rPr lang="en">
                <a:uFillTx/>
              </a:rPr>
              <a:t>Thrive: Fully engaged in your self care plan.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3.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3" name="Shape 18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4" name="Google Shape;184;p25: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5" name="Google Shape;185;p25: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lang="en">
                <a:uFillTx/>
              </a:rPr>
              <a:t>To understand anything, building awareness is the first step. This is often a slowing down to be honest in how we are feeling.</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lang="en">
                <a:uFillTx/>
              </a:rPr>
              <a:t>Peter Levine described the term as “felt sense“ where you are and how you are feeling moment to moment.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4.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0" name="Shape 19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1" name="Google Shape;191;p26: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2" name="Google Shape;192;p26: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298450" lvl="0" marL="457200" rtl="0">
              <a:lnSpc>
                <a:spcPct val="100000"/>
              </a:lnSpc>
              <a:spcBef>
                <a:spcPts val="0"/>
              </a:spcBef>
              <a:spcAft>
                <a:spcPts val="0"/>
              </a:spcAft>
              <a:buSzPts val="1100"/>
              <a:buAutoNum type="arabicPeriod"/>
            </a:pPr>
            <a:r>
              <a:rPr lang="en">
                <a:uFillTx/>
              </a:rPr>
              <a:t>Felt Sense: Concept created by Dr. Peter Levine. It’s the idea of understanding where you are and how you feel moment to moment. According to Dr. Levine, we have built in mechanisms that help respond to and move towards natural resolutions of trauma.  It also a bodily awareness of a situation, person or event. An internal awareness or aura that brings together everything you know and feel together. </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298450" lvl="0" marL="457200" rtl="0">
              <a:lnSpc>
                <a:spcPct val="100000"/>
              </a:lnSpc>
              <a:spcBef>
                <a:spcPts val="0"/>
              </a:spcBef>
              <a:spcAft>
                <a:spcPts val="0"/>
              </a:spcAft>
              <a:buSzPts val="1100"/>
              <a:buAutoNum type="arabicPeriod"/>
            </a:pPr>
            <a:r>
              <a:rPr lang="en">
                <a:uFillTx/>
              </a:rPr>
              <a:t>Slowing Down; take time, notice, being present, observing and seeing. </a:t>
            </a:r>
            <a:endParaRPr>
              <a:uFillTx/>
            </a:endParaRPr>
          </a:p>
          <a:p>
            <a:pPr algn="l" indent="0" lvl="0" marL="457200" rtl="0">
              <a:lnSpc>
                <a:spcPct val="100000"/>
              </a:lnSpc>
              <a:spcBef>
                <a:spcPts val="0"/>
              </a:spcBef>
              <a:spcAft>
                <a:spcPts val="0"/>
              </a:spcAft>
              <a:buSzPts val="1100"/>
              <a:buNone/>
            </a:pPr>
            <a:r>
              <a:rPr>
                <a:uFillTx/>
              </a:rPr>
              <a:t/>
            </a:r>
            <a:endParaRPr>
              <a:uFillTx/>
            </a:endParaRPr>
          </a:p>
          <a:p>
            <a:pPr algn="l" indent="-298450" lvl="0" marL="457200" rtl="0">
              <a:lnSpc>
                <a:spcPct val="100000"/>
              </a:lnSpc>
              <a:spcBef>
                <a:spcPts val="0"/>
              </a:spcBef>
              <a:spcAft>
                <a:spcPts val="0"/>
              </a:spcAft>
              <a:buSzPts val="1100"/>
              <a:buAutoNum type="arabicPeriod"/>
            </a:pPr>
            <a:r>
              <a:rPr lang="en">
                <a:uFillTx/>
              </a:rPr>
              <a:t> Meditation practice; can be prayer, breathing, mindful movement (like yoga, qigong and any other purposeful movement practice).</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5.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5" name="Shape 19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6" name="Google Shape;196;p2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7" name="Google Shape;197;p2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6.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2" name="Shape 20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3" name="Google Shape;203;p2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4" name="Google Shape;204;p2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7.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7" name="Shape 20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8" name="Google Shape;208;p29: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9" name="Google Shape;209;p29: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8.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2" name="Shape 21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3" name="Google Shape;213;g4a8ddc7d35e52a17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4" name="Google Shape;214;g4a8ddc7d35e52a17_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9.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7" name="Shape 21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8" name="Google Shape;218;g4a8ddc7d35e52a17_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9" name="Google Shape;219;g4a8ddc7d35e52a17_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spcBef>
                <a:spcPts val="0"/>
              </a:spcBef>
              <a:spcAft>
                <a:spcPts val="0"/>
              </a:spcAft>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3.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3" name="Shape 6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4" name="Google Shape;64;p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5" name="Google Shape;65;p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4.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9" name="Shape 6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0" name="Google Shape;70;p5: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1" name="Google Shape;71;p5: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lang="en">
                <a:uFillTx/>
              </a:rPr>
              <a:t>-Intrusive symptoms: recurrent, involuntary or intrusive memories, nightmares, dissociative reactions (flashbacks that can be brief to complete loss of consciousness), intense and prolonged distress after exposure, and physiological reactivity (must meet 1 out of 5 of these). </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lang="en">
                <a:uFillTx/>
              </a:rPr>
              <a:t>-Avoidance: trauma related thoughts/feelings, trauma related external reminders (like people, places, situations or thing).</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lang="en">
                <a:uFillTx/>
              </a:rPr>
              <a:t>-Negative changes in thoughts/mood: inability to recall key features of the traumatic event, persistent and often negative beliefs/expectations about oneself ( I am bad, everyone is bad the world is bad), persistent distorted blame for self or others ( I should have done something different even if the person was a child and didn’t have the capacity to do something different), trauma related emotions like shame, fear, guilt, horror, diminished interest in things, feeling alienated from others, and constricted affect.</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lang="en">
                <a:uFillTx/>
              </a:rPr>
              <a:t>-Changes in behavior: irritable or aggressive behaviors, self-destructive behaviors, hyper vigilance, exaggerated startle response, problems with concentration, and  sleep disturbance.</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5.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5" name="Shape 7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6" name="Google Shape;76;p6: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7" name="Google Shape;77;p6: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6.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1" name="Shape 8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2" name="Google Shape;82;p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3" name="Google Shape;83;p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7.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2" name="Shape 9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3" name="Google Shape;93;p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4" name="Google Shape;94;p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lang="en">
                <a:uFillTx/>
              </a:rPr>
              <a:t>-Trauma that most of our clients experiences is the primary factor in our own stress and trauma through our professions. This is especially true as many of us feel drawn to the profession due to our own needs to understand our own life experiences.</a:t>
            </a:r>
            <a:endParaRPr>
              <a:uFillTx/>
            </a:endParaRPr>
          </a:p>
          <a:p>
            <a:pPr algn="l" indent="0" lvl="0" marL="0" rtl="0">
              <a:lnSpc>
                <a:spcPct val="100000"/>
              </a:lnSpc>
              <a:spcBef>
                <a:spcPts val="0"/>
              </a:spcBef>
              <a:spcAft>
                <a:spcPts val="0"/>
              </a:spcAft>
              <a:buSzPts val="1100"/>
              <a:buNone/>
            </a:pPr>
            <a:r>
              <a:rPr lang="en">
                <a:uFillTx/>
              </a:rPr>
              <a:t> </a:t>
            </a:r>
            <a:endParaRPr>
              <a:uFillTx/>
            </a:endParaRPr>
          </a:p>
          <a:p>
            <a:pPr algn="l" indent="0" lvl="0" marL="0" rtl="0">
              <a:lnSpc>
                <a:spcPct val="100000"/>
              </a:lnSpc>
              <a:spcBef>
                <a:spcPts val="0"/>
              </a:spcBef>
              <a:spcAft>
                <a:spcPts val="0"/>
              </a:spcAft>
              <a:buSzPts val="1100"/>
              <a:buNone/>
            </a:pPr>
            <a:r>
              <a:rPr lang="en">
                <a:uFillTx/>
              </a:rPr>
              <a:t>-It become very cyclical; we feel drawn to work with those in need without understanding our own needs and that has us working harder to help others in the hopes of understands others and therefore ourselves.</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lang="en">
                <a:uFillTx/>
              </a:rPr>
              <a:t>-In the process, we forget to take care of ourselves. How many time do we forget to take a lunch, a day off, a weekend off or even a vacation? </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lang="en">
                <a:uFillTx/>
              </a:rPr>
              <a:t>-Let's look at some of the response that can come from trauma:</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8.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9" name="Shape 9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0" name="Google Shape;100;p1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1" name="Google Shape;101;p10: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9.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4" name="Shape 10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5" name="Google Shape;105;p3: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300" y="685800"/>
            <a:ext cx="6096000" cy="3429000"/>
          </a:xfrm>
          <a:custGeom>
            <a:ahLst/>
            <a:cxnLst/>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6" name="Google Shape;106;p3: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4343400"/>
            <a:ext cx="54864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298450" lvl="0" marL="457200" rtl="0">
              <a:lnSpc>
                <a:spcPct val="100000"/>
              </a:lnSpc>
              <a:spcBef>
                <a:spcPts val="0"/>
              </a:spcBef>
              <a:spcAft>
                <a:spcPts val="0"/>
              </a:spcAft>
              <a:buSzPts val="1100"/>
              <a:buAutoNum type="arabicPeriod"/>
            </a:pPr>
            <a:r>
              <a:rPr lang="en">
                <a:uFillTx/>
              </a:rPr>
              <a:t>Informal Poll and flashback to Research 1 and Research 2 (for those from GVSU)</a:t>
            </a:r>
            <a:endParaRPr>
              <a:uFillTx/>
            </a:endParaRPr>
          </a:p>
          <a:p>
            <a:pPr algn="l" indent="-298450" lvl="0" marL="457200" rtl="0">
              <a:lnSpc>
                <a:spcPct val="100000"/>
              </a:lnSpc>
              <a:spcBef>
                <a:spcPts val="0"/>
              </a:spcBef>
              <a:spcAft>
                <a:spcPts val="0"/>
              </a:spcAft>
              <a:buSzPts val="1100"/>
              <a:buAutoNum type="arabicPeriod"/>
            </a:pPr>
            <a:r>
              <a:rPr lang="en">
                <a:uFillTx/>
              </a:rPr>
              <a:t>Did you talk about trauma in your classes or have a professor bring this up in class?</a:t>
            </a:r>
            <a:endParaRPr>
              <a:uFillTx/>
            </a:endParaRPr>
          </a:p>
          <a:p>
            <a:pPr algn="l" indent="-298450" lvl="0" marL="457200" rtl="0">
              <a:lnSpc>
                <a:spcPct val="100000"/>
              </a:lnSpc>
              <a:spcBef>
                <a:spcPts val="0"/>
              </a:spcBef>
              <a:spcAft>
                <a:spcPts val="0"/>
              </a:spcAft>
              <a:buSzPts val="1100"/>
              <a:buAutoNum type="arabicPeriod"/>
            </a:pPr>
            <a:r>
              <a:rPr lang="en">
                <a:uFillTx/>
              </a:rPr>
              <a:t>What about a supervisor/mentor or other colleague?</a:t>
            </a:r>
            <a:endParaRPr>
              <a:uFillTx/>
            </a:endParaRPr>
          </a:p>
          <a:p>
            <a:pPr algn="l" indent="0" lvl="0" marL="0" rtl="0">
              <a:lnSpc>
                <a:spcPct val="100000"/>
              </a:lnSpc>
              <a:spcBef>
                <a:spcPts val="0"/>
              </a:spcBef>
              <a:spcAft>
                <a:spcPts val="0"/>
              </a:spcAft>
              <a:buSzPts val="1100"/>
              <a:buNone/>
            </a:pPr>
            <a:r>
              <a:rPr>
                <a:uFillTx/>
              </a:rPr>
              <a:t/>
            </a:r>
            <a:endParaRPr>
              <a:uFillTx/>
            </a:endParaRPr>
          </a:p>
          <a:p>
            <a:pPr algn="l" indent="0" lvl="0" marL="0" rtl="0">
              <a:lnSpc>
                <a:spcPct val="100000"/>
              </a:lnSpc>
              <a:spcBef>
                <a:spcPts val="0"/>
              </a:spcBef>
              <a:spcAft>
                <a:spcPts val="0"/>
              </a:spcAft>
              <a:buSzPts val="1100"/>
              <a:buNone/>
            </a:pPr>
            <a:r>
              <a:rPr lang="en">
                <a:uFillTx/>
              </a:rPr>
              <a:t>We cannot talk about issues of trauma without having a working definition of trauma. </a:t>
            </a:r>
            <a:endParaRPr>
              <a:uFillTx/>
            </a:endParaRPr>
          </a:p>
          <a:p>
            <a:pPr algn="l" indent="0" lvl="0" marL="457200" rtl="0">
              <a:lnSpc>
                <a:spcPct val="100000"/>
              </a:lnSpc>
              <a:spcBef>
                <a:spcPts val="0"/>
              </a:spcBef>
              <a:spcAft>
                <a:spcPts val="0"/>
              </a:spcAft>
              <a:buSzPts val="11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slideLayouts/_rels/slideLayout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0.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2.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3.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4.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5.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6.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7.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8.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9.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slideLayout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itle">
  <p:cSld name="TITLE">
    <p:bg>
      <p:bgPr>
        <a:solidFill>
          <a:schemeClr val="dk1"/>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Shape 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 name="Google Shape;10;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9144000" cy="3429000"/>
          </a:xfrm>
          <a:prstGeom prst="rect">
            <a:avLst/>
          </a:prstGeom>
          <a:solidFill>
            <a:schemeClr val="lt1"/>
          </a:solid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rPr>
                <a:uFillTx/>
              </a:rPr>
              <a:t/>
            </a:r>
            <a:endParaRPr b="0" cap="none" i="0" strike="noStrike" sz="1400" u="none">
              <a:solidFill>
                <a:srgbClr val="000000"/>
              </a:solidFill>
              <a:uFillTx/>
              <a:latin typeface="Arial"/>
              <a:ea typeface="Arial"/>
              <a:cs typeface="Arial"/>
              <a:sym typeface="Arial"/>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 name="Google Shape;11;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392150"/>
            <a:ext cx="8520600" cy="26904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ctr" lvl="0">
              <a:lnSpc>
                <a:spcPct val="100000"/>
              </a:lnSpc>
              <a:spcBef>
                <a:spcPts val="0"/>
              </a:spcBef>
              <a:spcAft>
                <a:spcPts val="0"/>
              </a:spcAft>
              <a:buSzPts val="8000"/>
              <a:buNone/>
              <a:defRPr sz="8000">
                <a:uFillTx/>
              </a:defRPr>
            </a:lvl1pPr>
            <a:lvl2pPr algn="ctr" lvl="1">
              <a:lnSpc>
                <a:spcPct val="100000"/>
              </a:lnSpc>
              <a:spcBef>
                <a:spcPts val="0"/>
              </a:spcBef>
              <a:spcAft>
                <a:spcPts val="0"/>
              </a:spcAft>
              <a:buSzPts val="8000"/>
              <a:buNone/>
              <a:defRPr sz="8000">
                <a:uFillTx/>
              </a:defRPr>
            </a:lvl2pPr>
            <a:lvl3pPr algn="ctr" lvl="2">
              <a:lnSpc>
                <a:spcPct val="100000"/>
              </a:lnSpc>
              <a:spcBef>
                <a:spcPts val="0"/>
              </a:spcBef>
              <a:spcAft>
                <a:spcPts val="0"/>
              </a:spcAft>
              <a:buSzPts val="8000"/>
              <a:buNone/>
              <a:defRPr sz="8000">
                <a:uFillTx/>
              </a:defRPr>
            </a:lvl3pPr>
            <a:lvl4pPr algn="ctr" lvl="3">
              <a:lnSpc>
                <a:spcPct val="100000"/>
              </a:lnSpc>
              <a:spcBef>
                <a:spcPts val="0"/>
              </a:spcBef>
              <a:spcAft>
                <a:spcPts val="0"/>
              </a:spcAft>
              <a:buSzPts val="8000"/>
              <a:buNone/>
              <a:defRPr sz="8000">
                <a:uFillTx/>
              </a:defRPr>
            </a:lvl4pPr>
            <a:lvl5pPr algn="ctr" lvl="4">
              <a:lnSpc>
                <a:spcPct val="100000"/>
              </a:lnSpc>
              <a:spcBef>
                <a:spcPts val="0"/>
              </a:spcBef>
              <a:spcAft>
                <a:spcPts val="0"/>
              </a:spcAft>
              <a:buSzPts val="8000"/>
              <a:buNone/>
              <a:defRPr sz="8000">
                <a:uFillTx/>
              </a:defRPr>
            </a:lvl5pPr>
            <a:lvl6pPr algn="ctr" lvl="5">
              <a:lnSpc>
                <a:spcPct val="100000"/>
              </a:lnSpc>
              <a:spcBef>
                <a:spcPts val="0"/>
              </a:spcBef>
              <a:spcAft>
                <a:spcPts val="0"/>
              </a:spcAft>
              <a:buSzPts val="8000"/>
              <a:buNone/>
              <a:defRPr sz="8000">
                <a:uFillTx/>
              </a:defRPr>
            </a:lvl6pPr>
            <a:lvl7pPr algn="ctr" lvl="6">
              <a:lnSpc>
                <a:spcPct val="100000"/>
              </a:lnSpc>
              <a:spcBef>
                <a:spcPts val="0"/>
              </a:spcBef>
              <a:spcAft>
                <a:spcPts val="0"/>
              </a:spcAft>
              <a:buSzPts val="8000"/>
              <a:buNone/>
              <a:defRPr sz="8000">
                <a:uFillTx/>
              </a:defRPr>
            </a:lvl7pPr>
            <a:lvl8pPr algn="ctr" lvl="7">
              <a:lnSpc>
                <a:spcPct val="100000"/>
              </a:lnSpc>
              <a:spcBef>
                <a:spcPts val="0"/>
              </a:spcBef>
              <a:spcAft>
                <a:spcPts val="0"/>
              </a:spcAft>
              <a:buSzPts val="8000"/>
              <a:buNone/>
              <a:defRPr sz="8000">
                <a:uFillTx/>
              </a:defRPr>
            </a:lvl8pPr>
            <a:lvl9pPr algn="ctr" lvl="8">
              <a:lnSpc>
                <a:spcPct val="100000"/>
              </a:lnSpc>
              <a:spcBef>
                <a:spcPts val="0"/>
              </a:spcBef>
              <a:spcAft>
                <a:spcPts val="0"/>
              </a:spcAft>
              <a:buSzPts val="8000"/>
              <a:buNone/>
              <a:defRPr sz="80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 name="Google Shape;12;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3890400"/>
            <a:ext cx="8520600" cy="706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ctr" lvl="0">
              <a:lnSpc>
                <a:spcPct val="100000"/>
              </a:lnSpc>
              <a:spcBef>
                <a:spcPts val="0"/>
              </a:spcBef>
              <a:spcAft>
                <a:spcPts val="0"/>
              </a:spcAft>
              <a:buClr>
                <a:schemeClr val="accent1"/>
              </a:buClr>
              <a:buSzPts val="2100"/>
              <a:buNone/>
              <a:defRPr b="1" sz="2100">
                <a:solidFill>
                  <a:schemeClr val="accent1"/>
                </a:solidFill>
                <a:uFillTx/>
              </a:defRPr>
            </a:lvl1pPr>
            <a:lvl2pPr algn="ctr" lvl="1">
              <a:lnSpc>
                <a:spcPct val="100000"/>
              </a:lnSpc>
              <a:spcBef>
                <a:spcPts val="0"/>
              </a:spcBef>
              <a:spcAft>
                <a:spcPts val="0"/>
              </a:spcAft>
              <a:buClr>
                <a:schemeClr val="accent1"/>
              </a:buClr>
              <a:buSzPts val="2100"/>
              <a:buNone/>
              <a:defRPr b="1" sz="2100">
                <a:solidFill>
                  <a:schemeClr val="accent1"/>
                </a:solidFill>
                <a:uFillTx/>
              </a:defRPr>
            </a:lvl2pPr>
            <a:lvl3pPr algn="ctr" lvl="2">
              <a:lnSpc>
                <a:spcPct val="100000"/>
              </a:lnSpc>
              <a:spcBef>
                <a:spcPts val="0"/>
              </a:spcBef>
              <a:spcAft>
                <a:spcPts val="0"/>
              </a:spcAft>
              <a:buClr>
                <a:schemeClr val="accent1"/>
              </a:buClr>
              <a:buSzPts val="2100"/>
              <a:buNone/>
              <a:defRPr b="1" sz="2100">
                <a:solidFill>
                  <a:schemeClr val="accent1"/>
                </a:solidFill>
                <a:uFillTx/>
              </a:defRPr>
            </a:lvl3pPr>
            <a:lvl4pPr algn="ctr" lvl="3">
              <a:lnSpc>
                <a:spcPct val="100000"/>
              </a:lnSpc>
              <a:spcBef>
                <a:spcPts val="0"/>
              </a:spcBef>
              <a:spcAft>
                <a:spcPts val="0"/>
              </a:spcAft>
              <a:buClr>
                <a:schemeClr val="accent1"/>
              </a:buClr>
              <a:buSzPts val="2100"/>
              <a:buNone/>
              <a:defRPr b="1" sz="2100">
                <a:solidFill>
                  <a:schemeClr val="accent1"/>
                </a:solidFill>
                <a:uFillTx/>
              </a:defRPr>
            </a:lvl4pPr>
            <a:lvl5pPr algn="ctr" lvl="4">
              <a:lnSpc>
                <a:spcPct val="100000"/>
              </a:lnSpc>
              <a:spcBef>
                <a:spcPts val="0"/>
              </a:spcBef>
              <a:spcAft>
                <a:spcPts val="0"/>
              </a:spcAft>
              <a:buClr>
                <a:schemeClr val="accent1"/>
              </a:buClr>
              <a:buSzPts val="2100"/>
              <a:buNone/>
              <a:defRPr b="1" sz="2100">
                <a:solidFill>
                  <a:schemeClr val="accent1"/>
                </a:solidFill>
                <a:uFillTx/>
              </a:defRPr>
            </a:lvl5pPr>
            <a:lvl6pPr algn="ctr" lvl="5">
              <a:lnSpc>
                <a:spcPct val="100000"/>
              </a:lnSpc>
              <a:spcBef>
                <a:spcPts val="0"/>
              </a:spcBef>
              <a:spcAft>
                <a:spcPts val="0"/>
              </a:spcAft>
              <a:buClr>
                <a:schemeClr val="accent1"/>
              </a:buClr>
              <a:buSzPts val="2100"/>
              <a:buNone/>
              <a:defRPr b="1" sz="2100">
                <a:solidFill>
                  <a:schemeClr val="accent1"/>
                </a:solidFill>
                <a:uFillTx/>
              </a:defRPr>
            </a:lvl6pPr>
            <a:lvl7pPr algn="ctr" lvl="6">
              <a:lnSpc>
                <a:spcPct val="100000"/>
              </a:lnSpc>
              <a:spcBef>
                <a:spcPts val="0"/>
              </a:spcBef>
              <a:spcAft>
                <a:spcPts val="0"/>
              </a:spcAft>
              <a:buClr>
                <a:schemeClr val="accent1"/>
              </a:buClr>
              <a:buSzPts val="2100"/>
              <a:buNone/>
              <a:defRPr b="1" sz="2100">
                <a:solidFill>
                  <a:schemeClr val="accent1"/>
                </a:solidFill>
                <a:uFillTx/>
              </a:defRPr>
            </a:lvl7pPr>
            <a:lvl8pPr algn="ctr" lvl="7">
              <a:lnSpc>
                <a:spcPct val="100000"/>
              </a:lnSpc>
              <a:spcBef>
                <a:spcPts val="0"/>
              </a:spcBef>
              <a:spcAft>
                <a:spcPts val="0"/>
              </a:spcAft>
              <a:buClr>
                <a:schemeClr val="accent1"/>
              </a:buClr>
              <a:buSzPts val="2100"/>
              <a:buNone/>
              <a:defRPr b="1" sz="2100">
                <a:solidFill>
                  <a:schemeClr val="accent1"/>
                </a:solidFill>
                <a:uFillTx/>
              </a:defRPr>
            </a:lvl8pPr>
            <a:lvl9pPr algn="ctr" lvl="8">
              <a:lnSpc>
                <a:spcPct val="100000"/>
              </a:lnSpc>
              <a:spcBef>
                <a:spcPts val="0"/>
              </a:spcBef>
              <a:spcAft>
                <a:spcPts val="0"/>
              </a:spcAft>
              <a:buClr>
                <a:schemeClr val="accent1"/>
              </a:buClr>
              <a:buSzPts val="2100"/>
              <a:buNone/>
              <a:defRPr b="1" sz="2100">
                <a:solidFill>
                  <a:schemeClr val="accent1"/>
                </a:solidFill>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 name="Google Shape;13;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indent="0" lvl="0"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1pPr>
            <a:lvl2pPr algn="r" indent="0" lvl="1"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2pPr>
            <a:lvl3pPr algn="r" indent="0" lvl="2"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3pPr>
            <a:lvl4pPr algn="r" indent="0" lvl="3"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4pPr>
            <a:lvl5pPr algn="r" indent="0" lvl="4"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5pPr>
            <a:lvl6pPr algn="r" indent="0" lvl="5"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6pPr>
            <a:lvl7pPr algn="r" indent="0" lvl="6"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7pPr>
            <a:lvl8pPr algn="r" indent="0" lvl="7"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8pPr>
            <a:lvl9pPr algn="r" indent="0" lvl="8"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ONE_COLUMN_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4" name="Shape 4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5" name="Google Shape;45;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555600"/>
            <a:ext cx="2808000" cy="7557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lvl1pPr algn="l" lvl="0">
              <a:lnSpc>
                <a:spcPct val="100000"/>
              </a:lnSpc>
              <a:spcBef>
                <a:spcPts val="0"/>
              </a:spcBef>
              <a:spcAft>
                <a:spcPts val="0"/>
              </a:spcAft>
              <a:buSzPts val="3000"/>
              <a:buNone/>
              <a:defRPr sz="3000">
                <a:highlight>
                  <a:schemeClr val="dk1"/>
                </a:highlight>
                <a:uFillTx/>
              </a:defRPr>
            </a:lvl1pPr>
            <a:lvl2pPr algn="l" lvl="1">
              <a:lnSpc>
                <a:spcPct val="100000"/>
              </a:lnSpc>
              <a:spcBef>
                <a:spcPts val="0"/>
              </a:spcBef>
              <a:spcAft>
                <a:spcPts val="0"/>
              </a:spcAft>
              <a:buSzPts val="3000"/>
              <a:buNone/>
              <a:defRPr sz="3000">
                <a:highlight>
                  <a:schemeClr val="dk1"/>
                </a:highlight>
                <a:uFillTx/>
              </a:defRPr>
            </a:lvl2pPr>
            <a:lvl3pPr algn="l" lvl="2">
              <a:lnSpc>
                <a:spcPct val="100000"/>
              </a:lnSpc>
              <a:spcBef>
                <a:spcPts val="0"/>
              </a:spcBef>
              <a:spcAft>
                <a:spcPts val="0"/>
              </a:spcAft>
              <a:buSzPts val="3000"/>
              <a:buNone/>
              <a:defRPr sz="3000">
                <a:highlight>
                  <a:schemeClr val="dk1"/>
                </a:highlight>
                <a:uFillTx/>
              </a:defRPr>
            </a:lvl3pPr>
            <a:lvl4pPr algn="l" lvl="3">
              <a:lnSpc>
                <a:spcPct val="100000"/>
              </a:lnSpc>
              <a:spcBef>
                <a:spcPts val="0"/>
              </a:spcBef>
              <a:spcAft>
                <a:spcPts val="0"/>
              </a:spcAft>
              <a:buSzPts val="3000"/>
              <a:buNone/>
              <a:defRPr sz="3000">
                <a:highlight>
                  <a:schemeClr val="dk1"/>
                </a:highlight>
                <a:uFillTx/>
              </a:defRPr>
            </a:lvl4pPr>
            <a:lvl5pPr algn="l" lvl="4">
              <a:lnSpc>
                <a:spcPct val="100000"/>
              </a:lnSpc>
              <a:spcBef>
                <a:spcPts val="0"/>
              </a:spcBef>
              <a:spcAft>
                <a:spcPts val="0"/>
              </a:spcAft>
              <a:buSzPts val="3000"/>
              <a:buNone/>
              <a:defRPr sz="3000">
                <a:highlight>
                  <a:schemeClr val="dk1"/>
                </a:highlight>
                <a:uFillTx/>
              </a:defRPr>
            </a:lvl5pPr>
            <a:lvl6pPr algn="l" lvl="5">
              <a:lnSpc>
                <a:spcPct val="100000"/>
              </a:lnSpc>
              <a:spcBef>
                <a:spcPts val="0"/>
              </a:spcBef>
              <a:spcAft>
                <a:spcPts val="0"/>
              </a:spcAft>
              <a:buSzPts val="3000"/>
              <a:buNone/>
              <a:defRPr sz="3000">
                <a:highlight>
                  <a:schemeClr val="dk1"/>
                </a:highlight>
                <a:uFillTx/>
              </a:defRPr>
            </a:lvl6pPr>
            <a:lvl7pPr algn="l" lvl="6">
              <a:lnSpc>
                <a:spcPct val="100000"/>
              </a:lnSpc>
              <a:spcBef>
                <a:spcPts val="0"/>
              </a:spcBef>
              <a:spcAft>
                <a:spcPts val="0"/>
              </a:spcAft>
              <a:buSzPts val="3000"/>
              <a:buNone/>
              <a:defRPr sz="3000">
                <a:highlight>
                  <a:schemeClr val="dk1"/>
                </a:highlight>
                <a:uFillTx/>
              </a:defRPr>
            </a:lvl7pPr>
            <a:lvl8pPr algn="l" lvl="7">
              <a:lnSpc>
                <a:spcPct val="100000"/>
              </a:lnSpc>
              <a:spcBef>
                <a:spcPts val="0"/>
              </a:spcBef>
              <a:spcAft>
                <a:spcPts val="0"/>
              </a:spcAft>
              <a:buSzPts val="3000"/>
              <a:buNone/>
              <a:defRPr sz="3000">
                <a:highlight>
                  <a:schemeClr val="dk1"/>
                </a:highlight>
                <a:uFillTx/>
              </a:defRPr>
            </a:lvl8pPr>
            <a:lvl9pPr algn="l" lvl="8">
              <a:lnSpc>
                <a:spcPct val="100000"/>
              </a:lnSpc>
              <a:spcBef>
                <a:spcPts val="0"/>
              </a:spcBef>
              <a:spcAft>
                <a:spcPts val="0"/>
              </a:spcAft>
              <a:buSzPts val="3000"/>
              <a:buNone/>
              <a:defRPr sz="3000">
                <a:highlight>
                  <a:schemeClr val="dk1"/>
                </a:highlight>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6" name="Google Shape;46;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389600"/>
            <a:ext cx="2808000" cy="31794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l" indent="-304800" lvl="0" marL="457200">
              <a:lnSpc>
                <a:spcPct val="115000"/>
              </a:lnSpc>
              <a:spcBef>
                <a:spcPts val="0"/>
              </a:spcBef>
              <a:spcAft>
                <a:spcPts val="0"/>
              </a:spcAft>
              <a:buSzPts val="1200"/>
              <a:buChar char="●"/>
              <a:defRPr sz="1200">
                <a:uFillTx/>
              </a:defRPr>
            </a:lvl1pPr>
            <a:lvl2pPr algn="l" indent="-304800" lvl="1" marL="914400">
              <a:lnSpc>
                <a:spcPct val="115000"/>
              </a:lnSpc>
              <a:spcBef>
                <a:spcPts val="1600"/>
              </a:spcBef>
              <a:spcAft>
                <a:spcPts val="0"/>
              </a:spcAft>
              <a:buSzPts val="1200"/>
              <a:buChar char="○"/>
              <a:defRPr sz="1200">
                <a:uFillTx/>
              </a:defRPr>
            </a:lvl2pPr>
            <a:lvl3pPr algn="l" indent="-304800" lvl="2" marL="1371600">
              <a:lnSpc>
                <a:spcPct val="115000"/>
              </a:lnSpc>
              <a:spcBef>
                <a:spcPts val="1600"/>
              </a:spcBef>
              <a:spcAft>
                <a:spcPts val="0"/>
              </a:spcAft>
              <a:buSzPts val="1200"/>
              <a:buChar char="■"/>
              <a:defRPr sz="1200">
                <a:uFillTx/>
              </a:defRPr>
            </a:lvl3pPr>
            <a:lvl4pPr algn="l" indent="-304800" lvl="3" marL="1828800">
              <a:lnSpc>
                <a:spcPct val="115000"/>
              </a:lnSpc>
              <a:spcBef>
                <a:spcPts val="1600"/>
              </a:spcBef>
              <a:spcAft>
                <a:spcPts val="0"/>
              </a:spcAft>
              <a:buSzPts val="1200"/>
              <a:buChar char="●"/>
              <a:defRPr sz="1200">
                <a:uFillTx/>
              </a:defRPr>
            </a:lvl4pPr>
            <a:lvl5pPr algn="l" indent="-304800" lvl="4" marL="2286000">
              <a:lnSpc>
                <a:spcPct val="115000"/>
              </a:lnSpc>
              <a:spcBef>
                <a:spcPts val="1600"/>
              </a:spcBef>
              <a:spcAft>
                <a:spcPts val="0"/>
              </a:spcAft>
              <a:buSzPts val="1200"/>
              <a:buChar char="○"/>
              <a:defRPr sz="1200">
                <a:uFillTx/>
              </a:defRPr>
            </a:lvl5pPr>
            <a:lvl6pPr algn="l" indent="-304800" lvl="5" marL="2743200">
              <a:lnSpc>
                <a:spcPct val="115000"/>
              </a:lnSpc>
              <a:spcBef>
                <a:spcPts val="1600"/>
              </a:spcBef>
              <a:spcAft>
                <a:spcPts val="0"/>
              </a:spcAft>
              <a:buSzPts val="1200"/>
              <a:buChar char="■"/>
              <a:defRPr sz="1200">
                <a:uFillTx/>
              </a:defRPr>
            </a:lvl6pPr>
            <a:lvl7pPr algn="l" indent="-304800" lvl="6" marL="3200400">
              <a:lnSpc>
                <a:spcPct val="115000"/>
              </a:lnSpc>
              <a:spcBef>
                <a:spcPts val="1600"/>
              </a:spcBef>
              <a:spcAft>
                <a:spcPts val="0"/>
              </a:spcAft>
              <a:buSzPts val="1200"/>
              <a:buChar char="●"/>
              <a:defRPr sz="1200">
                <a:uFillTx/>
              </a:defRPr>
            </a:lvl7pPr>
            <a:lvl8pPr algn="l" indent="-304800" lvl="7" marL="3657600">
              <a:lnSpc>
                <a:spcPct val="115000"/>
              </a:lnSpc>
              <a:spcBef>
                <a:spcPts val="1600"/>
              </a:spcBef>
              <a:spcAft>
                <a:spcPts val="0"/>
              </a:spcAft>
              <a:buSzPts val="1200"/>
              <a:buChar char="○"/>
              <a:defRPr sz="1200">
                <a:uFillTx/>
              </a:defRPr>
            </a:lvl8pPr>
            <a:lvl9pPr algn="l" indent="-304800" lvl="8" marL="4114800">
              <a:lnSpc>
                <a:spcPct val="115000"/>
              </a:lnSpc>
              <a:spcBef>
                <a:spcPts val="1600"/>
              </a:spcBef>
              <a:spcAft>
                <a:spcPts val="1600"/>
              </a:spcAft>
              <a:buSzPts val="1200"/>
              <a:buChar char="■"/>
              <a:defRPr sz="12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7" name="Google Shape;47;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indent="0" lvl="0"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1pPr>
            <a:lvl2pPr algn="r" indent="0" lvl="1"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2pPr>
            <a:lvl3pPr algn="r" indent="0" lvl="2"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3pPr>
            <a:lvl4pPr algn="r" indent="0" lvl="3"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4pPr>
            <a:lvl5pPr algn="r" indent="0" lvl="4"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5pPr>
            <a:lvl6pPr algn="r" indent="0" lvl="5"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6pPr>
            <a:lvl7pPr algn="r" indent="0" lvl="6"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7pPr>
            <a:lvl8pPr algn="r" indent="0" lvl="7"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8pPr>
            <a:lvl9pPr algn="r" indent="0" lvl="8"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BIG_NUMBER">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8" name="Shape 4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9" name="Google Shape;49;p1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hasCustomPrompt="1"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240275"/>
            <a:ext cx="8520600" cy="1981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lvl1pPr algn="ctr" lvl="0">
              <a:lnSpc>
                <a:spcPct val="100000"/>
              </a:lnSpc>
              <a:spcBef>
                <a:spcPts val="0"/>
              </a:spcBef>
              <a:spcAft>
                <a:spcPts val="0"/>
              </a:spcAft>
              <a:buClr>
                <a:schemeClr val="lt1"/>
              </a:buClr>
              <a:buSzPts val="12000"/>
              <a:buNone/>
              <a:defRPr sz="12000">
                <a:solidFill>
                  <a:schemeClr val="lt1"/>
                </a:solidFill>
                <a:highlight>
                  <a:schemeClr val="accent1"/>
                </a:highlight>
                <a:uFillTx/>
              </a:defRPr>
            </a:lvl1pPr>
            <a:lvl2pPr algn="ctr" lvl="1">
              <a:lnSpc>
                <a:spcPct val="100000"/>
              </a:lnSpc>
              <a:spcBef>
                <a:spcPts val="0"/>
              </a:spcBef>
              <a:spcAft>
                <a:spcPts val="0"/>
              </a:spcAft>
              <a:buClr>
                <a:schemeClr val="lt1"/>
              </a:buClr>
              <a:buSzPts val="12000"/>
              <a:buNone/>
              <a:defRPr sz="12000">
                <a:solidFill>
                  <a:schemeClr val="lt1"/>
                </a:solidFill>
                <a:highlight>
                  <a:schemeClr val="accent1"/>
                </a:highlight>
                <a:uFillTx/>
              </a:defRPr>
            </a:lvl2pPr>
            <a:lvl3pPr algn="ctr" lvl="2">
              <a:lnSpc>
                <a:spcPct val="100000"/>
              </a:lnSpc>
              <a:spcBef>
                <a:spcPts val="0"/>
              </a:spcBef>
              <a:spcAft>
                <a:spcPts val="0"/>
              </a:spcAft>
              <a:buClr>
                <a:schemeClr val="lt1"/>
              </a:buClr>
              <a:buSzPts val="12000"/>
              <a:buNone/>
              <a:defRPr sz="12000">
                <a:solidFill>
                  <a:schemeClr val="lt1"/>
                </a:solidFill>
                <a:highlight>
                  <a:schemeClr val="accent1"/>
                </a:highlight>
                <a:uFillTx/>
              </a:defRPr>
            </a:lvl3pPr>
            <a:lvl4pPr algn="ctr" lvl="3">
              <a:lnSpc>
                <a:spcPct val="100000"/>
              </a:lnSpc>
              <a:spcBef>
                <a:spcPts val="0"/>
              </a:spcBef>
              <a:spcAft>
                <a:spcPts val="0"/>
              </a:spcAft>
              <a:buClr>
                <a:schemeClr val="lt1"/>
              </a:buClr>
              <a:buSzPts val="12000"/>
              <a:buNone/>
              <a:defRPr sz="12000">
                <a:solidFill>
                  <a:schemeClr val="lt1"/>
                </a:solidFill>
                <a:highlight>
                  <a:schemeClr val="accent1"/>
                </a:highlight>
                <a:uFillTx/>
              </a:defRPr>
            </a:lvl4pPr>
            <a:lvl5pPr algn="ctr" lvl="4">
              <a:lnSpc>
                <a:spcPct val="100000"/>
              </a:lnSpc>
              <a:spcBef>
                <a:spcPts val="0"/>
              </a:spcBef>
              <a:spcAft>
                <a:spcPts val="0"/>
              </a:spcAft>
              <a:buClr>
                <a:schemeClr val="lt1"/>
              </a:buClr>
              <a:buSzPts val="12000"/>
              <a:buNone/>
              <a:defRPr sz="12000">
                <a:solidFill>
                  <a:schemeClr val="lt1"/>
                </a:solidFill>
                <a:highlight>
                  <a:schemeClr val="accent1"/>
                </a:highlight>
                <a:uFillTx/>
              </a:defRPr>
            </a:lvl5pPr>
            <a:lvl6pPr algn="ctr" lvl="5">
              <a:lnSpc>
                <a:spcPct val="100000"/>
              </a:lnSpc>
              <a:spcBef>
                <a:spcPts val="0"/>
              </a:spcBef>
              <a:spcAft>
                <a:spcPts val="0"/>
              </a:spcAft>
              <a:buClr>
                <a:schemeClr val="lt1"/>
              </a:buClr>
              <a:buSzPts val="12000"/>
              <a:buNone/>
              <a:defRPr sz="12000">
                <a:solidFill>
                  <a:schemeClr val="lt1"/>
                </a:solidFill>
                <a:highlight>
                  <a:schemeClr val="accent1"/>
                </a:highlight>
                <a:uFillTx/>
              </a:defRPr>
            </a:lvl6pPr>
            <a:lvl7pPr algn="ctr" lvl="6">
              <a:lnSpc>
                <a:spcPct val="100000"/>
              </a:lnSpc>
              <a:spcBef>
                <a:spcPts val="0"/>
              </a:spcBef>
              <a:spcAft>
                <a:spcPts val="0"/>
              </a:spcAft>
              <a:buClr>
                <a:schemeClr val="lt1"/>
              </a:buClr>
              <a:buSzPts val="12000"/>
              <a:buNone/>
              <a:defRPr sz="12000">
                <a:solidFill>
                  <a:schemeClr val="lt1"/>
                </a:solidFill>
                <a:highlight>
                  <a:schemeClr val="accent1"/>
                </a:highlight>
                <a:uFillTx/>
              </a:defRPr>
            </a:lvl7pPr>
            <a:lvl8pPr algn="ctr" lvl="7">
              <a:lnSpc>
                <a:spcPct val="100000"/>
              </a:lnSpc>
              <a:spcBef>
                <a:spcPts val="0"/>
              </a:spcBef>
              <a:spcAft>
                <a:spcPts val="0"/>
              </a:spcAft>
              <a:buClr>
                <a:schemeClr val="lt1"/>
              </a:buClr>
              <a:buSzPts val="12000"/>
              <a:buNone/>
              <a:defRPr sz="12000">
                <a:solidFill>
                  <a:schemeClr val="lt1"/>
                </a:solidFill>
                <a:highlight>
                  <a:schemeClr val="accent1"/>
                </a:highlight>
                <a:uFillTx/>
              </a:defRPr>
            </a:lvl8pPr>
            <a:lvl9pPr algn="ctr" lvl="8">
              <a:lnSpc>
                <a:spcPct val="100000"/>
              </a:lnSpc>
              <a:spcBef>
                <a:spcPts val="0"/>
              </a:spcBef>
              <a:spcAft>
                <a:spcPts val="0"/>
              </a:spcAft>
              <a:buClr>
                <a:schemeClr val="lt1"/>
              </a:buClr>
              <a:buSzPts val="12000"/>
              <a:buNone/>
              <a:defRPr sz="12000">
                <a:solidFill>
                  <a:schemeClr val="lt1"/>
                </a:solidFill>
                <a:highlight>
                  <a:schemeClr val="accent1"/>
                </a:highlight>
                <a:uFillTx/>
              </a:defRPr>
            </a:lvl9pPr>
          </a:lstStyle>
          <a:p>
            <a:r>
              <a:rPr>
                <a:uFillTx/>
              </a:rPr>
              <a:t>xx%</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0" name="Google Shape;50;p1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3304625"/>
            <a:ext cx="8520600" cy="1300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ctr" indent="-342900" lvl="0" marL="457200">
              <a:lnSpc>
                <a:spcPct val="115000"/>
              </a:lnSpc>
              <a:spcBef>
                <a:spcPts val="0"/>
              </a:spcBef>
              <a:spcAft>
                <a:spcPts val="0"/>
              </a:spcAft>
              <a:buClr>
                <a:schemeClr val="accent1"/>
              </a:buClr>
              <a:buSzPts val="1800"/>
              <a:buChar char="●"/>
              <a:defRPr>
                <a:solidFill>
                  <a:schemeClr val="accent1"/>
                </a:solidFill>
                <a:highlight>
                  <a:schemeClr val="dk1"/>
                </a:highlight>
                <a:uFillTx/>
              </a:defRPr>
            </a:lvl1pPr>
            <a:lvl2pPr algn="ctr" indent="-317500" lvl="1" marL="914400">
              <a:lnSpc>
                <a:spcPct val="115000"/>
              </a:lnSpc>
              <a:spcBef>
                <a:spcPts val="1600"/>
              </a:spcBef>
              <a:spcAft>
                <a:spcPts val="0"/>
              </a:spcAft>
              <a:buClr>
                <a:schemeClr val="accent1"/>
              </a:buClr>
              <a:buSzPts val="1400"/>
              <a:buChar char="○"/>
              <a:defRPr>
                <a:solidFill>
                  <a:schemeClr val="accent1"/>
                </a:solidFill>
                <a:highlight>
                  <a:schemeClr val="dk1"/>
                </a:highlight>
                <a:uFillTx/>
              </a:defRPr>
            </a:lvl2pPr>
            <a:lvl3pPr algn="ctr" indent="-317500" lvl="2" marL="1371600">
              <a:lnSpc>
                <a:spcPct val="115000"/>
              </a:lnSpc>
              <a:spcBef>
                <a:spcPts val="1600"/>
              </a:spcBef>
              <a:spcAft>
                <a:spcPts val="0"/>
              </a:spcAft>
              <a:buClr>
                <a:schemeClr val="accent1"/>
              </a:buClr>
              <a:buSzPts val="1400"/>
              <a:buChar char="■"/>
              <a:defRPr>
                <a:solidFill>
                  <a:schemeClr val="accent1"/>
                </a:solidFill>
                <a:highlight>
                  <a:schemeClr val="dk1"/>
                </a:highlight>
                <a:uFillTx/>
              </a:defRPr>
            </a:lvl3pPr>
            <a:lvl4pPr algn="ctr" indent="-317500" lvl="3" marL="1828800">
              <a:lnSpc>
                <a:spcPct val="115000"/>
              </a:lnSpc>
              <a:spcBef>
                <a:spcPts val="1600"/>
              </a:spcBef>
              <a:spcAft>
                <a:spcPts val="0"/>
              </a:spcAft>
              <a:buClr>
                <a:schemeClr val="accent1"/>
              </a:buClr>
              <a:buSzPts val="1400"/>
              <a:buChar char="●"/>
              <a:defRPr>
                <a:solidFill>
                  <a:schemeClr val="accent1"/>
                </a:solidFill>
                <a:highlight>
                  <a:schemeClr val="dk1"/>
                </a:highlight>
                <a:uFillTx/>
              </a:defRPr>
            </a:lvl4pPr>
            <a:lvl5pPr algn="ctr" indent="-317500" lvl="4" marL="2286000">
              <a:lnSpc>
                <a:spcPct val="115000"/>
              </a:lnSpc>
              <a:spcBef>
                <a:spcPts val="1600"/>
              </a:spcBef>
              <a:spcAft>
                <a:spcPts val="0"/>
              </a:spcAft>
              <a:buClr>
                <a:schemeClr val="accent1"/>
              </a:buClr>
              <a:buSzPts val="1400"/>
              <a:buChar char="○"/>
              <a:defRPr>
                <a:solidFill>
                  <a:schemeClr val="accent1"/>
                </a:solidFill>
                <a:highlight>
                  <a:schemeClr val="dk1"/>
                </a:highlight>
                <a:uFillTx/>
              </a:defRPr>
            </a:lvl5pPr>
            <a:lvl6pPr algn="ctr" indent="-317500" lvl="5" marL="2743200">
              <a:lnSpc>
                <a:spcPct val="115000"/>
              </a:lnSpc>
              <a:spcBef>
                <a:spcPts val="1600"/>
              </a:spcBef>
              <a:spcAft>
                <a:spcPts val="0"/>
              </a:spcAft>
              <a:buClr>
                <a:schemeClr val="accent1"/>
              </a:buClr>
              <a:buSzPts val="1400"/>
              <a:buChar char="■"/>
              <a:defRPr>
                <a:solidFill>
                  <a:schemeClr val="accent1"/>
                </a:solidFill>
                <a:highlight>
                  <a:schemeClr val="dk1"/>
                </a:highlight>
                <a:uFillTx/>
              </a:defRPr>
            </a:lvl6pPr>
            <a:lvl7pPr algn="ctr" indent="-317500" lvl="6" marL="3200400">
              <a:lnSpc>
                <a:spcPct val="115000"/>
              </a:lnSpc>
              <a:spcBef>
                <a:spcPts val="1600"/>
              </a:spcBef>
              <a:spcAft>
                <a:spcPts val="0"/>
              </a:spcAft>
              <a:buClr>
                <a:schemeClr val="accent1"/>
              </a:buClr>
              <a:buSzPts val="1400"/>
              <a:buChar char="●"/>
              <a:defRPr>
                <a:solidFill>
                  <a:schemeClr val="accent1"/>
                </a:solidFill>
                <a:highlight>
                  <a:schemeClr val="dk1"/>
                </a:highlight>
                <a:uFillTx/>
              </a:defRPr>
            </a:lvl7pPr>
            <a:lvl8pPr algn="ctr" indent="-317500" lvl="7" marL="3657600">
              <a:lnSpc>
                <a:spcPct val="115000"/>
              </a:lnSpc>
              <a:spcBef>
                <a:spcPts val="1600"/>
              </a:spcBef>
              <a:spcAft>
                <a:spcPts val="0"/>
              </a:spcAft>
              <a:buClr>
                <a:schemeClr val="accent1"/>
              </a:buClr>
              <a:buSzPts val="1400"/>
              <a:buChar char="○"/>
              <a:defRPr>
                <a:solidFill>
                  <a:schemeClr val="accent1"/>
                </a:solidFill>
                <a:highlight>
                  <a:schemeClr val="dk1"/>
                </a:highlight>
                <a:uFillTx/>
              </a:defRPr>
            </a:lvl8pPr>
            <a:lvl9pPr algn="ctr" indent="-317500" lvl="8" marL="4114800">
              <a:lnSpc>
                <a:spcPct val="115000"/>
              </a:lnSpc>
              <a:spcBef>
                <a:spcPts val="1600"/>
              </a:spcBef>
              <a:spcAft>
                <a:spcPts val="1600"/>
              </a:spcAft>
              <a:buClr>
                <a:schemeClr val="accent1"/>
              </a:buClr>
              <a:buSzPts val="1400"/>
              <a:buChar char="■"/>
              <a:defRPr>
                <a:solidFill>
                  <a:schemeClr val="accent1"/>
                </a:solidFill>
                <a:highlight>
                  <a:schemeClr val="dk1"/>
                </a:highlight>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1" name="Google Shape;51;p1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indent="0" lvl="0"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1pPr>
            <a:lvl2pPr algn="r" indent="0" lvl="1"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2pPr>
            <a:lvl3pPr algn="r" indent="0" lvl="2"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3pPr>
            <a:lvl4pPr algn="r" indent="0" lvl="3"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4pPr>
            <a:lvl5pPr algn="r" indent="0" lvl="4"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5pPr>
            <a:lvl6pPr algn="r" indent="0" lvl="5"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6pPr>
            <a:lvl7pPr algn="r" indent="0" lvl="6"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7pPr>
            <a:lvl8pPr algn="r" indent="0" lvl="7"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8pPr>
            <a:lvl9pPr algn="r" indent="0" lvl="8"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secHead">
  <p:cSld name="SECTION_HEADER">
    <p:bg>
      <p:bgPr>
        <a:solidFill>
          <a:schemeClr val="dk1"/>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 name="Shape 1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 name="Google Shape;15;p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02750" y="802500"/>
            <a:ext cx="3538500" cy="3538500"/>
          </a:xfrm>
          <a:prstGeom prst="rect">
            <a:avLst/>
          </a:prstGeom>
          <a:solidFill>
            <a:srgbClr val="FFFFFF"/>
          </a:solid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ctr" lvl="0">
              <a:lnSpc>
                <a:spcPct val="100000"/>
              </a:lnSpc>
              <a:spcBef>
                <a:spcPts val="0"/>
              </a:spcBef>
              <a:spcAft>
                <a:spcPts val="0"/>
              </a:spcAft>
              <a:buSzPts val="4800"/>
              <a:buNone/>
              <a:defRPr sz="4800">
                <a:uFillTx/>
              </a:defRPr>
            </a:lvl1pPr>
            <a:lvl2pPr algn="ctr" lvl="1">
              <a:lnSpc>
                <a:spcPct val="100000"/>
              </a:lnSpc>
              <a:spcBef>
                <a:spcPts val="0"/>
              </a:spcBef>
              <a:spcAft>
                <a:spcPts val="0"/>
              </a:spcAft>
              <a:buSzPts val="4800"/>
              <a:buNone/>
              <a:defRPr sz="4800">
                <a:uFillTx/>
              </a:defRPr>
            </a:lvl2pPr>
            <a:lvl3pPr algn="ctr" lvl="2">
              <a:lnSpc>
                <a:spcPct val="100000"/>
              </a:lnSpc>
              <a:spcBef>
                <a:spcPts val="0"/>
              </a:spcBef>
              <a:spcAft>
                <a:spcPts val="0"/>
              </a:spcAft>
              <a:buSzPts val="4800"/>
              <a:buNone/>
              <a:defRPr sz="4800">
                <a:uFillTx/>
              </a:defRPr>
            </a:lvl3pPr>
            <a:lvl4pPr algn="ctr" lvl="3">
              <a:lnSpc>
                <a:spcPct val="100000"/>
              </a:lnSpc>
              <a:spcBef>
                <a:spcPts val="0"/>
              </a:spcBef>
              <a:spcAft>
                <a:spcPts val="0"/>
              </a:spcAft>
              <a:buSzPts val="4800"/>
              <a:buNone/>
              <a:defRPr sz="4800">
                <a:uFillTx/>
              </a:defRPr>
            </a:lvl4pPr>
            <a:lvl5pPr algn="ctr" lvl="4">
              <a:lnSpc>
                <a:spcPct val="100000"/>
              </a:lnSpc>
              <a:spcBef>
                <a:spcPts val="0"/>
              </a:spcBef>
              <a:spcAft>
                <a:spcPts val="0"/>
              </a:spcAft>
              <a:buSzPts val="4800"/>
              <a:buNone/>
              <a:defRPr sz="4800">
                <a:uFillTx/>
              </a:defRPr>
            </a:lvl5pPr>
            <a:lvl6pPr algn="ctr" lvl="5">
              <a:lnSpc>
                <a:spcPct val="100000"/>
              </a:lnSpc>
              <a:spcBef>
                <a:spcPts val="0"/>
              </a:spcBef>
              <a:spcAft>
                <a:spcPts val="0"/>
              </a:spcAft>
              <a:buSzPts val="4800"/>
              <a:buNone/>
              <a:defRPr sz="4800">
                <a:uFillTx/>
              </a:defRPr>
            </a:lvl6pPr>
            <a:lvl7pPr algn="ctr" lvl="6">
              <a:lnSpc>
                <a:spcPct val="100000"/>
              </a:lnSpc>
              <a:spcBef>
                <a:spcPts val="0"/>
              </a:spcBef>
              <a:spcAft>
                <a:spcPts val="0"/>
              </a:spcAft>
              <a:buSzPts val="4800"/>
              <a:buNone/>
              <a:defRPr sz="4800">
                <a:uFillTx/>
              </a:defRPr>
            </a:lvl7pPr>
            <a:lvl8pPr algn="ctr" lvl="7">
              <a:lnSpc>
                <a:spcPct val="100000"/>
              </a:lnSpc>
              <a:spcBef>
                <a:spcPts val="0"/>
              </a:spcBef>
              <a:spcAft>
                <a:spcPts val="0"/>
              </a:spcAft>
              <a:buSzPts val="4800"/>
              <a:buNone/>
              <a:defRPr sz="4800">
                <a:uFillTx/>
              </a:defRPr>
            </a:lvl8pPr>
            <a:lvl9pPr algn="ctr" lvl="8">
              <a:lnSpc>
                <a:spcPct val="100000"/>
              </a:lnSpc>
              <a:spcBef>
                <a:spcPts val="0"/>
              </a:spcBef>
              <a:spcAft>
                <a:spcPts val="0"/>
              </a:spcAft>
              <a:buSzPts val="4800"/>
              <a:buNone/>
              <a:defRPr sz="48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 name="Google Shape;16;p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indent="0" lvl="0"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1pPr>
            <a:lvl2pPr algn="r" indent="0" lvl="1"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2pPr>
            <a:lvl3pPr algn="r" indent="0" lvl="2"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3pPr>
            <a:lvl4pPr algn="r" indent="0" lvl="3"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4pPr>
            <a:lvl5pPr algn="r" indent="0" lvl="4"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5pPr>
            <a:lvl6pPr algn="r" indent="0" lvl="5"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6pPr>
            <a:lvl7pPr algn="r" indent="0" lvl="6"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7pPr>
            <a:lvl8pPr algn="r" indent="0" lvl="7"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8pPr>
            <a:lvl9pPr algn="r" indent="0" lvl="8"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MAIN_POINT">
    <p:bg>
      <p:bgPr>
        <a:solidFill>
          <a:schemeClr val="accent4"/>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 name="Shape 1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 name="Google Shape;18;p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0250" y="526350"/>
            <a:ext cx="5618700" cy="4090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l" lvl="0">
              <a:lnSpc>
                <a:spcPct val="100000"/>
              </a:lnSpc>
              <a:spcBef>
                <a:spcPts val="0"/>
              </a:spcBef>
              <a:spcAft>
                <a:spcPts val="0"/>
              </a:spcAft>
              <a:buClr>
                <a:schemeClr val="lt1"/>
              </a:buClr>
              <a:buSzPts val="6000"/>
              <a:buNone/>
              <a:defRPr sz="6000">
                <a:solidFill>
                  <a:schemeClr val="lt1"/>
                </a:solidFill>
                <a:uFillTx/>
              </a:defRPr>
            </a:lvl1pPr>
            <a:lvl2pPr algn="l" lvl="1">
              <a:lnSpc>
                <a:spcPct val="100000"/>
              </a:lnSpc>
              <a:spcBef>
                <a:spcPts val="0"/>
              </a:spcBef>
              <a:spcAft>
                <a:spcPts val="0"/>
              </a:spcAft>
              <a:buClr>
                <a:schemeClr val="lt1"/>
              </a:buClr>
              <a:buSzPts val="6000"/>
              <a:buNone/>
              <a:defRPr sz="6000">
                <a:solidFill>
                  <a:schemeClr val="lt1"/>
                </a:solidFill>
                <a:uFillTx/>
              </a:defRPr>
            </a:lvl2pPr>
            <a:lvl3pPr algn="l" lvl="2">
              <a:lnSpc>
                <a:spcPct val="100000"/>
              </a:lnSpc>
              <a:spcBef>
                <a:spcPts val="0"/>
              </a:spcBef>
              <a:spcAft>
                <a:spcPts val="0"/>
              </a:spcAft>
              <a:buClr>
                <a:schemeClr val="lt1"/>
              </a:buClr>
              <a:buSzPts val="6000"/>
              <a:buNone/>
              <a:defRPr sz="6000">
                <a:solidFill>
                  <a:schemeClr val="lt1"/>
                </a:solidFill>
                <a:uFillTx/>
              </a:defRPr>
            </a:lvl3pPr>
            <a:lvl4pPr algn="l" lvl="3">
              <a:lnSpc>
                <a:spcPct val="100000"/>
              </a:lnSpc>
              <a:spcBef>
                <a:spcPts val="0"/>
              </a:spcBef>
              <a:spcAft>
                <a:spcPts val="0"/>
              </a:spcAft>
              <a:buClr>
                <a:schemeClr val="lt1"/>
              </a:buClr>
              <a:buSzPts val="6000"/>
              <a:buNone/>
              <a:defRPr sz="6000">
                <a:solidFill>
                  <a:schemeClr val="lt1"/>
                </a:solidFill>
                <a:uFillTx/>
              </a:defRPr>
            </a:lvl4pPr>
            <a:lvl5pPr algn="l" lvl="4">
              <a:lnSpc>
                <a:spcPct val="100000"/>
              </a:lnSpc>
              <a:spcBef>
                <a:spcPts val="0"/>
              </a:spcBef>
              <a:spcAft>
                <a:spcPts val="0"/>
              </a:spcAft>
              <a:buClr>
                <a:schemeClr val="lt1"/>
              </a:buClr>
              <a:buSzPts val="6000"/>
              <a:buNone/>
              <a:defRPr sz="6000">
                <a:solidFill>
                  <a:schemeClr val="lt1"/>
                </a:solidFill>
                <a:uFillTx/>
              </a:defRPr>
            </a:lvl5pPr>
            <a:lvl6pPr algn="l" lvl="5">
              <a:lnSpc>
                <a:spcPct val="100000"/>
              </a:lnSpc>
              <a:spcBef>
                <a:spcPts val="0"/>
              </a:spcBef>
              <a:spcAft>
                <a:spcPts val="0"/>
              </a:spcAft>
              <a:buClr>
                <a:schemeClr val="lt1"/>
              </a:buClr>
              <a:buSzPts val="6000"/>
              <a:buNone/>
              <a:defRPr sz="6000">
                <a:solidFill>
                  <a:schemeClr val="lt1"/>
                </a:solidFill>
                <a:uFillTx/>
              </a:defRPr>
            </a:lvl6pPr>
            <a:lvl7pPr algn="l" lvl="6">
              <a:lnSpc>
                <a:spcPct val="100000"/>
              </a:lnSpc>
              <a:spcBef>
                <a:spcPts val="0"/>
              </a:spcBef>
              <a:spcAft>
                <a:spcPts val="0"/>
              </a:spcAft>
              <a:buClr>
                <a:schemeClr val="lt1"/>
              </a:buClr>
              <a:buSzPts val="6000"/>
              <a:buNone/>
              <a:defRPr sz="6000">
                <a:solidFill>
                  <a:schemeClr val="lt1"/>
                </a:solidFill>
                <a:uFillTx/>
              </a:defRPr>
            </a:lvl7pPr>
            <a:lvl8pPr algn="l" lvl="7">
              <a:lnSpc>
                <a:spcPct val="100000"/>
              </a:lnSpc>
              <a:spcBef>
                <a:spcPts val="0"/>
              </a:spcBef>
              <a:spcAft>
                <a:spcPts val="0"/>
              </a:spcAft>
              <a:buClr>
                <a:schemeClr val="lt1"/>
              </a:buClr>
              <a:buSzPts val="6000"/>
              <a:buNone/>
              <a:defRPr sz="6000">
                <a:solidFill>
                  <a:schemeClr val="lt1"/>
                </a:solidFill>
                <a:uFillTx/>
              </a:defRPr>
            </a:lvl8pPr>
            <a:lvl9pPr algn="l" lvl="8">
              <a:lnSpc>
                <a:spcPct val="100000"/>
              </a:lnSpc>
              <a:spcBef>
                <a:spcPts val="0"/>
              </a:spcBef>
              <a:spcAft>
                <a:spcPts val="0"/>
              </a:spcAft>
              <a:buClr>
                <a:schemeClr val="lt1"/>
              </a:buClr>
              <a:buSzPts val="6000"/>
              <a:buNone/>
              <a:defRPr sz="6000">
                <a:solidFill>
                  <a:schemeClr val="lt1"/>
                </a:solidFill>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 name="Google Shape;19;p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indent="0" lvl="0" marL="0" marR="0">
              <a:lnSpc>
                <a:spcPct val="100000"/>
              </a:lnSpc>
              <a:spcBef>
                <a:spcPts val="0"/>
              </a:spcBef>
              <a:spcAft>
                <a:spcPts val="0"/>
              </a:spcAft>
              <a:buClr>
                <a:srgbClr val="000000"/>
              </a:buClr>
              <a:buSzPts val="1000"/>
              <a:buFont typeface="Arial"/>
              <a:buNone/>
              <a:defRPr b="0" cap="none" i="0" strike="noStrike" sz="1000" u="none">
                <a:solidFill>
                  <a:schemeClr val="lt1"/>
                </a:solidFill>
                <a:uFillTx/>
                <a:latin typeface="Source Code Pro"/>
                <a:ea typeface="Source Code Pro"/>
                <a:cs typeface="Source Code Pro"/>
                <a:sym typeface="Source Code Pro"/>
              </a:defRPr>
            </a:lvl1pPr>
            <a:lvl2pPr algn="r" indent="0" lvl="1" marL="0" marR="0">
              <a:lnSpc>
                <a:spcPct val="100000"/>
              </a:lnSpc>
              <a:spcBef>
                <a:spcPts val="0"/>
              </a:spcBef>
              <a:spcAft>
                <a:spcPts val="0"/>
              </a:spcAft>
              <a:buClr>
                <a:srgbClr val="000000"/>
              </a:buClr>
              <a:buSzPts val="1000"/>
              <a:buFont typeface="Arial"/>
              <a:buNone/>
              <a:defRPr b="0" cap="none" i="0" strike="noStrike" sz="1000" u="none">
                <a:solidFill>
                  <a:schemeClr val="lt1"/>
                </a:solidFill>
                <a:uFillTx/>
                <a:latin typeface="Source Code Pro"/>
                <a:ea typeface="Source Code Pro"/>
                <a:cs typeface="Source Code Pro"/>
                <a:sym typeface="Source Code Pro"/>
              </a:defRPr>
            </a:lvl2pPr>
            <a:lvl3pPr algn="r" indent="0" lvl="2" marL="0" marR="0">
              <a:lnSpc>
                <a:spcPct val="100000"/>
              </a:lnSpc>
              <a:spcBef>
                <a:spcPts val="0"/>
              </a:spcBef>
              <a:spcAft>
                <a:spcPts val="0"/>
              </a:spcAft>
              <a:buClr>
                <a:srgbClr val="000000"/>
              </a:buClr>
              <a:buSzPts val="1000"/>
              <a:buFont typeface="Arial"/>
              <a:buNone/>
              <a:defRPr b="0" cap="none" i="0" strike="noStrike" sz="1000" u="none">
                <a:solidFill>
                  <a:schemeClr val="lt1"/>
                </a:solidFill>
                <a:uFillTx/>
                <a:latin typeface="Source Code Pro"/>
                <a:ea typeface="Source Code Pro"/>
                <a:cs typeface="Source Code Pro"/>
                <a:sym typeface="Source Code Pro"/>
              </a:defRPr>
            </a:lvl3pPr>
            <a:lvl4pPr algn="r" indent="0" lvl="3" marL="0" marR="0">
              <a:lnSpc>
                <a:spcPct val="100000"/>
              </a:lnSpc>
              <a:spcBef>
                <a:spcPts val="0"/>
              </a:spcBef>
              <a:spcAft>
                <a:spcPts val="0"/>
              </a:spcAft>
              <a:buClr>
                <a:srgbClr val="000000"/>
              </a:buClr>
              <a:buSzPts val="1000"/>
              <a:buFont typeface="Arial"/>
              <a:buNone/>
              <a:defRPr b="0" cap="none" i="0" strike="noStrike" sz="1000" u="none">
                <a:solidFill>
                  <a:schemeClr val="lt1"/>
                </a:solidFill>
                <a:uFillTx/>
                <a:latin typeface="Source Code Pro"/>
                <a:ea typeface="Source Code Pro"/>
                <a:cs typeface="Source Code Pro"/>
                <a:sym typeface="Source Code Pro"/>
              </a:defRPr>
            </a:lvl4pPr>
            <a:lvl5pPr algn="r" indent="0" lvl="4" marL="0" marR="0">
              <a:lnSpc>
                <a:spcPct val="100000"/>
              </a:lnSpc>
              <a:spcBef>
                <a:spcPts val="0"/>
              </a:spcBef>
              <a:spcAft>
                <a:spcPts val="0"/>
              </a:spcAft>
              <a:buClr>
                <a:srgbClr val="000000"/>
              </a:buClr>
              <a:buSzPts val="1000"/>
              <a:buFont typeface="Arial"/>
              <a:buNone/>
              <a:defRPr b="0" cap="none" i="0" strike="noStrike" sz="1000" u="none">
                <a:solidFill>
                  <a:schemeClr val="lt1"/>
                </a:solidFill>
                <a:uFillTx/>
                <a:latin typeface="Source Code Pro"/>
                <a:ea typeface="Source Code Pro"/>
                <a:cs typeface="Source Code Pro"/>
                <a:sym typeface="Source Code Pro"/>
              </a:defRPr>
            </a:lvl5pPr>
            <a:lvl6pPr algn="r" indent="0" lvl="5" marL="0" marR="0">
              <a:lnSpc>
                <a:spcPct val="100000"/>
              </a:lnSpc>
              <a:spcBef>
                <a:spcPts val="0"/>
              </a:spcBef>
              <a:spcAft>
                <a:spcPts val="0"/>
              </a:spcAft>
              <a:buClr>
                <a:srgbClr val="000000"/>
              </a:buClr>
              <a:buSzPts val="1000"/>
              <a:buFont typeface="Arial"/>
              <a:buNone/>
              <a:defRPr b="0" cap="none" i="0" strike="noStrike" sz="1000" u="none">
                <a:solidFill>
                  <a:schemeClr val="lt1"/>
                </a:solidFill>
                <a:uFillTx/>
                <a:latin typeface="Source Code Pro"/>
                <a:ea typeface="Source Code Pro"/>
                <a:cs typeface="Source Code Pro"/>
                <a:sym typeface="Source Code Pro"/>
              </a:defRPr>
            </a:lvl6pPr>
            <a:lvl7pPr algn="r" indent="0" lvl="6" marL="0" marR="0">
              <a:lnSpc>
                <a:spcPct val="100000"/>
              </a:lnSpc>
              <a:spcBef>
                <a:spcPts val="0"/>
              </a:spcBef>
              <a:spcAft>
                <a:spcPts val="0"/>
              </a:spcAft>
              <a:buClr>
                <a:srgbClr val="000000"/>
              </a:buClr>
              <a:buSzPts val="1000"/>
              <a:buFont typeface="Arial"/>
              <a:buNone/>
              <a:defRPr b="0" cap="none" i="0" strike="noStrike" sz="1000" u="none">
                <a:solidFill>
                  <a:schemeClr val="lt1"/>
                </a:solidFill>
                <a:uFillTx/>
                <a:latin typeface="Source Code Pro"/>
                <a:ea typeface="Source Code Pro"/>
                <a:cs typeface="Source Code Pro"/>
                <a:sym typeface="Source Code Pro"/>
              </a:defRPr>
            </a:lvl7pPr>
            <a:lvl8pPr algn="r" indent="0" lvl="7" marL="0" marR="0">
              <a:lnSpc>
                <a:spcPct val="100000"/>
              </a:lnSpc>
              <a:spcBef>
                <a:spcPts val="0"/>
              </a:spcBef>
              <a:spcAft>
                <a:spcPts val="0"/>
              </a:spcAft>
              <a:buClr>
                <a:srgbClr val="000000"/>
              </a:buClr>
              <a:buSzPts val="1000"/>
              <a:buFont typeface="Arial"/>
              <a:buNone/>
              <a:defRPr b="0" cap="none" i="0" strike="noStrike" sz="1000" u="none">
                <a:solidFill>
                  <a:schemeClr val="lt1"/>
                </a:solidFill>
                <a:uFillTx/>
                <a:latin typeface="Source Code Pro"/>
                <a:ea typeface="Source Code Pro"/>
                <a:cs typeface="Source Code Pro"/>
                <a:sym typeface="Source Code Pro"/>
              </a:defRPr>
            </a:lvl8pPr>
            <a:lvl9pPr algn="r" indent="0" lvl="8" marL="0" marR="0">
              <a:lnSpc>
                <a:spcPct val="100000"/>
              </a:lnSpc>
              <a:spcBef>
                <a:spcPts val="0"/>
              </a:spcBef>
              <a:spcAft>
                <a:spcPts val="0"/>
              </a:spcAft>
              <a:buClr>
                <a:srgbClr val="000000"/>
              </a:buClr>
              <a:buSzPts val="1000"/>
              <a:buFont typeface="Arial"/>
              <a:buNone/>
              <a:defRPr b="0" cap="none" i="0" strike="noStrike" sz="1000" u="none">
                <a:solidFill>
                  <a:schemeClr val="l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SECTION_TITLE_AND_DESCRIPTI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 name="Shape 2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 name="Google Shape;21;p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0" y="-25"/>
            <a:ext cx="4572000" cy="5143500"/>
          </a:xfrm>
          <a:prstGeom prst="rect">
            <a:avLst/>
          </a:prstGeom>
          <a:solidFill>
            <a:schemeClr val="dk1"/>
          </a:solid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rPr>
                <a:uFillTx/>
              </a:rPr>
              <a:t/>
            </a:r>
            <a:endParaRPr b="0" cap="none" i="0" strike="noStrike" sz="1400" u="none">
              <a:solidFill>
                <a:srgbClr val="000000"/>
              </a:solidFill>
              <a:uFillTx/>
              <a:latin typeface="Arial"/>
              <a:ea typeface="Arial"/>
              <a:cs typeface="Arial"/>
              <a:sym typeface="Arial"/>
            </a:endParaRPr>
          </a:p>
        </p:txBody>
      </p: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 name="Google Shape;22;p5"/>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029675" y="4495500"/>
            <a:ext cx="468300" cy="0"/>
          </a:xfrm>
          <a:prstGeom prst="straightConnector1">
            <a:avLst/>
          </a:prstGeom>
          <a:noFill/>
          <a:ln cap="flat" cmpd="sng" w="28575">
            <a:solidFill>
              <a:schemeClr val="lt1"/>
            </a:solidFill>
            <a:prstDash val="solid"/>
            <a:round/>
            <a:headEnd len="sm" type="none" w="sm"/>
            <a:tailEnd len="sm" type="none" w="sm"/>
          </a:ln>
        </p:spPr>
      </p:cxn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 name="Google Shape;23;p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1081400"/>
            <a:ext cx="4045200" cy="17103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lvl1pPr algn="ctr" lvl="0">
              <a:lnSpc>
                <a:spcPct val="100000"/>
              </a:lnSpc>
              <a:spcBef>
                <a:spcPts val="0"/>
              </a:spcBef>
              <a:spcAft>
                <a:spcPts val="0"/>
              </a:spcAft>
              <a:buSzPts val="5400"/>
              <a:buNone/>
              <a:defRPr sz="5400">
                <a:uFillTx/>
              </a:defRPr>
            </a:lvl1pPr>
            <a:lvl2pPr algn="ctr" lvl="1">
              <a:lnSpc>
                <a:spcPct val="100000"/>
              </a:lnSpc>
              <a:spcBef>
                <a:spcPts val="0"/>
              </a:spcBef>
              <a:spcAft>
                <a:spcPts val="0"/>
              </a:spcAft>
              <a:buSzPts val="5400"/>
              <a:buNone/>
              <a:defRPr sz="5400">
                <a:uFillTx/>
              </a:defRPr>
            </a:lvl2pPr>
            <a:lvl3pPr algn="ctr" lvl="2">
              <a:lnSpc>
                <a:spcPct val="100000"/>
              </a:lnSpc>
              <a:spcBef>
                <a:spcPts val="0"/>
              </a:spcBef>
              <a:spcAft>
                <a:spcPts val="0"/>
              </a:spcAft>
              <a:buSzPts val="5400"/>
              <a:buNone/>
              <a:defRPr sz="5400">
                <a:uFillTx/>
              </a:defRPr>
            </a:lvl3pPr>
            <a:lvl4pPr algn="ctr" lvl="3">
              <a:lnSpc>
                <a:spcPct val="100000"/>
              </a:lnSpc>
              <a:spcBef>
                <a:spcPts val="0"/>
              </a:spcBef>
              <a:spcAft>
                <a:spcPts val="0"/>
              </a:spcAft>
              <a:buSzPts val="5400"/>
              <a:buNone/>
              <a:defRPr sz="5400">
                <a:uFillTx/>
              </a:defRPr>
            </a:lvl4pPr>
            <a:lvl5pPr algn="ctr" lvl="4">
              <a:lnSpc>
                <a:spcPct val="100000"/>
              </a:lnSpc>
              <a:spcBef>
                <a:spcPts val="0"/>
              </a:spcBef>
              <a:spcAft>
                <a:spcPts val="0"/>
              </a:spcAft>
              <a:buSzPts val="5400"/>
              <a:buNone/>
              <a:defRPr sz="5400">
                <a:uFillTx/>
              </a:defRPr>
            </a:lvl5pPr>
            <a:lvl6pPr algn="ctr" lvl="5">
              <a:lnSpc>
                <a:spcPct val="100000"/>
              </a:lnSpc>
              <a:spcBef>
                <a:spcPts val="0"/>
              </a:spcBef>
              <a:spcAft>
                <a:spcPts val="0"/>
              </a:spcAft>
              <a:buSzPts val="5400"/>
              <a:buNone/>
              <a:defRPr sz="5400">
                <a:uFillTx/>
              </a:defRPr>
            </a:lvl6pPr>
            <a:lvl7pPr algn="ctr" lvl="6">
              <a:lnSpc>
                <a:spcPct val="100000"/>
              </a:lnSpc>
              <a:spcBef>
                <a:spcPts val="0"/>
              </a:spcBef>
              <a:spcAft>
                <a:spcPts val="0"/>
              </a:spcAft>
              <a:buSzPts val="5400"/>
              <a:buNone/>
              <a:defRPr sz="5400">
                <a:uFillTx/>
              </a:defRPr>
            </a:lvl7pPr>
            <a:lvl8pPr algn="ctr" lvl="7">
              <a:lnSpc>
                <a:spcPct val="100000"/>
              </a:lnSpc>
              <a:spcBef>
                <a:spcPts val="0"/>
              </a:spcBef>
              <a:spcAft>
                <a:spcPts val="0"/>
              </a:spcAft>
              <a:buSzPts val="5400"/>
              <a:buNone/>
              <a:defRPr sz="5400">
                <a:uFillTx/>
              </a:defRPr>
            </a:lvl8pPr>
            <a:lvl9pPr algn="ctr" lvl="8">
              <a:lnSpc>
                <a:spcPct val="100000"/>
              </a:lnSpc>
              <a:spcBef>
                <a:spcPts val="0"/>
              </a:spcBef>
              <a:spcAft>
                <a:spcPts val="0"/>
              </a:spcAft>
              <a:buSzPts val="5400"/>
              <a:buNone/>
              <a:defRPr sz="54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 name="Google Shape;24;p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2845223"/>
            <a:ext cx="4045200" cy="13455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ctr" lvl="0">
              <a:lnSpc>
                <a:spcPct val="100000"/>
              </a:lnSpc>
              <a:spcBef>
                <a:spcPts val="0"/>
              </a:spcBef>
              <a:spcAft>
                <a:spcPts val="0"/>
              </a:spcAft>
              <a:buSzPts val="1800"/>
              <a:buNone/>
              <a:defRPr>
                <a:uFillTx/>
              </a:defRPr>
            </a:lvl1pPr>
            <a:lvl2pPr algn="ctr" lvl="1">
              <a:lnSpc>
                <a:spcPct val="100000"/>
              </a:lnSpc>
              <a:spcBef>
                <a:spcPts val="0"/>
              </a:spcBef>
              <a:spcAft>
                <a:spcPts val="0"/>
              </a:spcAft>
              <a:buSzPts val="1800"/>
              <a:buNone/>
              <a:defRPr sz="1800">
                <a:uFillTx/>
              </a:defRPr>
            </a:lvl2pPr>
            <a:lvl3pPr algn="ctr" lvl="2">
              <a:lnSpc>
                <a:spcPct val="100000"/>
              </a:lnSpc>
              <a:spcBef>
                <a:spcPts val="0"/>
              </a:spcBef>
              <a:spcAft>
                <a:spcPts val="0"/>
              </a:spcAft>
              <a:buSzPts val="1800"/>
              <a:buNone/>
              <a:defRPr sz="1800">
                <a:uFillTx/>
              </a:defRPr>
            </a:lvl3pPr>
            <a:lvl4pPr algn="ctr" lvl="3">
              <a:lnSpc>
                <a:spcPct val="100000"/>
              </a:lnSpc>
              <a:spcBef>
                <a:spcPts val="0"/>
              </a:spcBef>
              <a:spcAft>
                <a:spcPts val="0"/>
              </a:spcAft>
              <a:buSzPts val="1800"/>
              <a:buNone/>
              <a:defRPr sz="1800">
                <a:uFillTx/>
              </a:defRPr>
            </a:lvl4pPr>
            <a:lvl5pPr algn="ctr" lvl="4">
              <a:lnSpc>
                <a:spcPct val="100000"/>
              </a:lnSpc>
              <a:spcBef>
                <a:spcPts val="0"/>
              </a:spcBef>
              <a:spcAft>
                <a:spcPts val="0"/>
              </a:spcAft>
              <a:buSzPts val="1800"/>
              <a:buNone/>
              <a:defRPr sz="1800">
                <a:uFillTx/>
              </a:defRPr>
            </a:lvl5pPr>
            <a:lvl6pPr algn="ctr" lvl="5">
              <a:lnSpc>
                <a:spcPct val="100000"/>
              </a:lnSpc>
              <a:spcBef>
                <a:spcPts val="0"/>
              </a:spcBef>
              <a:spcAft>
                <a:spcPts val="0"/>
              </a:spcAft>
              <a:buSzPts val="1800"/>
              <a:buNone/>
              <a:defRPr sz="1800">
                <a:uFillTx/>
              </a:defRPr>
            </a:lvl6pPr>
            <a:lvl7pPr algn="ctr" lvl="6">
              <a:lnSpc>
                <a:spcPct val="100000"/>
              </a:lnSpc>
              <a:spcBef>
                <a:spcPts val="0"/>
              </a:spcBef>
              <a:spcAft>
                <a:spcPts val="0"/>
              </a:spcAft>
              <a:buSzPts val="1800"/>
              <a:buNone/>
              <a:defRPr sz="1800">
                <a:uFillTx/>
              </a:defRPr>
            </a:lvl7pPr>
            <a:lvl8pPr algn="ctr" lvl="7">
              <a:lnSpc>
                <a:spcPct val="100000"/>
              </a:lnSpc>
              <a:spcBef>
                <a:spcPts val="0"/>
              </a:spcBef>
              <a:spcAft>
                <a:spcPts val="0"/>
              </a:spcAft>
              <a:buSzPts val="1800"/>
              <a:buNone/>
              <a:defRPr sz="1800">
                <a:uFillTx/>
              </a:defRPr>
            </a:lvl8pPr>
            <a:lvl9pPr algn="ctr" lvl="8">
              <a:lnSpc>
                <a:spcPct val="100000"/>
              </a:lnSpc>
              <a:spcBef>
                <a:spcPts val="0"/>
              </a:spcBef>
              <a:spcAft>
                <a:spcPts val="0"/>
              </a:spcAft>
              <a:buSzPts val="1800"/>
              <a:buNone/>
              <a:defRPr sz="18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 name="Google Shape;25;p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9500" y="724200"/>
            <a:ext cx="3837000" cy="3695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l" indent="-342900" lvl="0" marL="457200">
              <a:lnSpc>
                <a:spcPct val="115000"/>
              </a:lnSpc>
              <a:spcBef>
                <a:spcPts val="0"/>
              </a:spcBef>
              <a:spcAft>
                <a:spcPts val="0"/>
              </a:spcAft>
              <a:buClr>
                <a:schemeClr val="accent1"/>
              </a:buClr>
              <a:buSzPts val="1800"/>
              <a:buChar char="●"/>
              <a:defRPr>
                <a:solidFill>
                  <a:schemeClr val="accent1"/>
                </a:solidFill>
                <a:highlight>
                  <a:schemeClr val="lt1"/>
                </a:highlight>
                <a:uFillTx/>
              </a:defRPr>
            </a:lvl1pPr>
            <a:lvl2pPr algn="l" indent="-317500" lvl="1" marL="914400">
              <a:lnSpc>
                <a:spcPct val="115000"/>
              </a:lnSpc>
              <a:spcBef>
                <a:spcPts val="1600"/>
              </a:spcBef>
              <a:spcAft>
                <a:spcPts val="0"/>
              </a:spcAft>
              <a:buClr>
                <a:schemeClr val="accent1"/>
              </a:buClr>
              <a:buSzPts val="1400"/>
              <a:buChar char="○"/>
              <a:defRPr>
                <a:solidFill>
                  <a:schemeClr val="accent1"/>
                </a:solidFill>
                <a:highlight>
                  <a:schemeClr val="lt1"/>
                </a:highlight>
                <a:uFillTx/>
              </a:defRPr>
            </a:lvl2pPr>
            <a:lvl3pPr algn="l" indent="-317500" lvl="2" marL="1371600">
              <a:lnSpc>
                <a:spcPct val="115000"/>
              </a:lnSpc>
              <a:spcBef>
                <a:spcPts val="1600"/>
              </a:spcBef>
              <a:spcAft>
                <a:spcPts val="0"/>
              </a:spcAft>
              <a:buClr>
                <a:schemeClr val="accent1"/>
              </a:buClr>
              <a:buSzPts val="1400"/>
              <a:buChar char="■"/>
              <a:defRPr>
                <a:solidFill>
                  <a:schemeClr val="accent1"/>
                </a:solidFill>
                <a:highlight>
                  <a:schemeClr val="lt1"/>
                </a:highlight>
                <a:uFillTx/>
              </a:defRPr>
            </a:lvl3pPr>
            <a:lvl4pPr algn="l" indent="-317500" lvl="3" marL="1828800">
              <a:lnSpc>
                <a:spcPct val="115000"/>
              </a:lnSpc>
              <a:spcBef>
                <a:spcPts val="1600"/>
              </a:spcBef>
              <a:spcAft>
                <a:spcPts val="0"/>
              </a:spcAft>
              <a:buClr>
                <a:schemeClr val="accent1"/>
              </a:buClr>
              <a:buSzPts val="1400"/>
              <a:buChar char="●"/>
              <a:defRPr>
                <a:solidFill>
                  <a:schemeClr val="accent1"/>
                </a:solidFill>
                <a:highlight>
                  <a:schemeClr val="lt1"/>
                </a:highlight>
                <a:uFillTx/>
              </a:defRPr>
            </a:lvl4pPr>
            <a:lvl5pPr algn="l" indent="-317500" lvl="4" marL="2286000">
              <a:lnSpc>
                <a:spcPct val="115000"/>
              </a:lnSpc>
              <a:spcBef>
                <a:spcPts val="1600"/>
              </a:spcBef>
              <a:spcAft>
                <a:spcPts val="0"/>
              </a:spcAft>
              <a:buClr>
                <a:schemeClr val="accent1"/>
              </a:buClr>
              <a:buSzPts val="1400"/>
              <a:buChar char="○"/>
              <a:defRPr>
                <a:solidFill>
                  <a:schemeClr val="accent1"/>
                </a:solidFill>
                <a:highlight>
                  <a:schemeClr val="lt1"/>
                </a:highlight>
                <a:uFillTx/>
              </a:defRPr>
            </a:lvl5pPr>
            <a:lvl6pPr algn="l" indent="-317500" lvl="5" marL="2743200">
              <a:lnSpc>
                <a:spcPct val="115000"/>
              </a:lnSpc>
              <a:spcBef>
                <a:spcPts val="1600"/>
              </a:spcBef>
              <a:spcAft>
                <a:spcPts val="0"/>
              </a:spcAft>
              <a:buClr>
                <a:schemeClr val="accent1"/>
              </a:buClr>
              <a:buSzPts val="1400"/>
              <a:buChar char="■"/>
              <a:defRPr>
                <a:solidFill>
                  <a:schemeClr val="accent1"/>
                </a:solidFill>
                <a:highlight>
                  <a:schemeClr val="lt1"/>
                </a:highlight>
                <a:uFillTx/>
              </a:defRPr>
            </a:lvl6pPr>
            <a:lvl7pPr algn="l" indent="-317500" lvl="6" marL="3200400">
              <a:lnSpc>
                <a:spcPct val="115000"/>
              </a:lnSpc>
              <a:spcBef>
                <a:spcPts val="1600"/>
              </a:spcBef>
              <a:spcAft>
                <a:spcPts val="0"/>
              </a:spcAft>
              <a:buClr>
                <a:schemeClr val="accent1"/>
              </a:buClr>
              <a:buSzPts val="1400"/>
              <a:buChar char="●"/>
              <a:defRPr>
                <a:solidFill>
                  <a:schemeClr val="accent1"/>
                </a:solidFill>
                <a:highlight>
                  <a:schemeClr val="lt1"/>
                </a:highlight>
                <a:uFillTx/>
              </a:defRPr>
            </a:lvl7pPr>
            <a:lvl8pPr algn="l" indent="-317500" lvl="7" marL="3657600">
              <a:lnSpc>
                <a:spcPct val="115000"/>
              </a:lnSpc>
              <a:spcBef>
                <a:spcPts val="1600"/>
              </a:spcBef>
              <a:spcAft>
                <a:spcPts val="0"/>
              </a:spcAft>
              <a:buClr>
                <a:schemeClr val="accent1"/>
              </a:buClr>
              <a:buSzPts val="1400"/>
              <a:buChar char="○"/>
              <a:defRPr>
                <a:solidFill>
                  <a:schemeClr val="accent1"/>
                </a:solidFill>
                <a:highlight>
                  <a:schemeClr val="lt1"/>
                </a:highlight>
                <a:uFillTx/>
              </a:defRPr>
            </a:lvl8pPr>
            <a:lvl9pPr algn="l" indent="-317500" lvl="8" marL="4114800">
              <a:lnSpc>
                <a:spcPct val="115000"/>
              </a:lnSpc>
              <a:spcBef>
                <a:spcPts val="1600"/>
              </a:spcBef>
              <a:spcAft>
                <a:spcPts val="1600"/>
              </a:spcAft>
              <a:buClr>
                <a:schemeClr val="accent1"/>
              </a:buClr>
              <a:buSzPts val="1400"/>
              <a:buChar char="■"/>
              <a:defRPr>
                <a:solidFill>
                  <a:schemeClr val="accent1"/>
                </a:solidFill>
                <a:highlight>
                  <a:schemeClr val="lt1"/>
                </a:highlight>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6" name="Google Shape;26;p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indent="0" lvl="0"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1pPr>
            <a:lvl2pPr algn="r" indent="0" lvl="1"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2pPr>
            <a:lvl3pPr algn="r" indent="0" lvl="2"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3pPr>
            <a:lvl4pPr algn="r" indent="0" lvl="3"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4pPr>
            <a:lvl5pPr algn="r" indent="0" lvl="4"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5pPr>
            <a:lvl6pPr algn="r" indent="0" lvl="5"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6pPr>
            <a:lvl7pPr algn="r" indent="0" lvl="6"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7pPr>
            <a:lvl8pPr algn="r" indent="0" lvl="7"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8pPr>
            <a:lvl9pPr algn="r" indent="0" lvl="8"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x">
  <p:cSld name="TITLE_AND_BOD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7" name="Shape 2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8" name="Google Shape;28;p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292850"/>
            <a:ext cx="8520600" cy="801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l" lvl="0">
              <a:lnSpc>
                <a:spcPct val="100000"/>
              </a:lnSpc>
              <a:spcBef>
                <a:spcPts val="0"/>
              </a:spcBef>
              <a:spcAft>
                <a:spcPts val="0"/>
              </a:spcAft>
              <a:buSzPts val="4200"/>
              <a:buNone/>
              <a:defRPr>
                <a:uFillTx/>
              </a:defRPr>
            </a:lvl1pPr>
            <a:lvl2pPr algn="l" lvl="1">
              <a:lnSpc>
                <a:spcPct val="100000"/>
              </a:lnSpc>
              <a:spcBef>
                <a:spcPts val="0"/>
              </a:spcBef>
              <a:spcAft>
                <a:spcPts val="0"/>
              </a:spcAft>
              <a:buSzPts val="4200"/>
              <a:buNone/>
              <a:defRPr>
                <a:uFillTx/>
              </a:defRPr>
            </a:lvl2pPr>
            <a:lvl3pPr algn="l" lvl="2">
              <a:lnSpc>
                <a:spcPct val="100000"/>
              </a:lnSpc>
              <a:spcBef>
                <a:spcPts val="0"/>
              </a:spcBef>
              <a:spcAft>
                <a:spcPts val="0"/>
              </a:spcAft>
              <a:buSzPts val="4200"/>
              <a:buNone/>
              <a:defRPr>
                <a:uFillTx/>
              </a:defRPr>
            </a:lvl3pPr>
            <a:lvl4pPr algn="l" lvl="3">
              <a:lnSpc>
                <a:spcPct val="100000"/>
              </a:lnSpc>
              <a:spcBef>
                <a:spcPts val="0"/>
              </a:spcBef>
              <a:spcAft>
                <a:spcPts val="0"/>
              </a:spcAft>
              <a:buSzPts val="4200"/>
              <a:buNone/>
              <a:defRPr>
                <a:uFillTx/>
              </a:defRPr>
            </a:lvl4pPr>
            <a:lvl5pPr algn="l" lvl="4">
              <a:lnSpc>
                <a:spcPct val="100000"/>
              </a:lnSpc>
              <a:spcBef>
                <a:spcPts val="0"/>
              </a:spcBef>
              <a:spcAft>
                <a:spcPts val="0"/>
              </a:spcAft>
              <a:buSzPts val="4200"/>
              <a:buNone/>
              <a:defRPr>
                <a:uFillTx/>
              </a:defRPr>
            </a:lvl5pPr>
            <a:lvl6pPr algn="l" lvl="5">
              <a:lnSpc>
                <a:spcPct val="100000"/>
              </a:lnSpc>
              <a:spcBef>
                <a:spcPts val="0"/>
              </a:spcBef>
              <a:spcAft>
                <a:spcPts val="0"/>
              </a:spcAft>
              <a:buSzPts val="4200"/>
              <a:buNone/>
              <a:defRPr>
                <a:uFillTx/>
              </a:defRPr>
            </a:lvl6pPr>
            <a:lvl7pPr algn="l" lvl="6">
              <a:lnSpc>
                <a:spcPct val="100000"/>
              </a:lnSpc>
              <a:spcBef>
                <a:spcPts val="0"/>
              </a:spcBef>
              <a:spcAft>
                <a:spcPts val="0"/>
              </a:spcAft>
              <a:buSzPts val="4200"/>
              <a:buNone/>
              <a:defRPr>
                <a:uFillTx/>
              </a:defRPr>
            </a:lvl7pPr>
            <a:lvl8pPr algn="l" lvl="7">
              <a:lnSpc>
                <a:spcPct val="100000"/>
              </a:lnSpc>
              <a:spcBef>
                <a:spcPts val="0"/>
              </a:spcBef>
              <a:spcAft>
                <a:spcPts val="0"/>
              </a:spcAft>
              <a:buSzPts val="4200"/>
              <a:buNone/>
              <a:defRPr>
                <a:uFillTx/>
              </a:defRPr>
            </a:lvl8pPr>
            <a:lvl9pPr algn="l" lvl="8">
              <a:lnSpc>
                <a:spcPct val="100000"/>
              </a:lnSpc>
              <a:spcBef>
                <a:spcPts val="0"/>
              </a:spcBef>
              <a:spcAft>
                <a:spcPts val="0"/>
              </a:spcAft>
              <a:buSzPts val="42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9" name="Google Shape;29;p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228675"/>
            <a:ext cx="8520600" cy="3340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l" indent="-342900" lvl="0" marL="457200">
              <a:lnSpc>
                <a:spcPct val="115000"/>
              </a:lnSpc>
              <a:spcBef>
                <a:spcPts val="0"/>
              </a:spcBef>
              <a:spcAft>
                <a:spcPts val="0"/>
              </a:spcAft>
              <a:buSzPts val="1800"/>
              <a:buChar char="●"/>
              <a:defRPr>
                <a:uFillTx/>
              </a:defRPr>
            </a:lvl1pPr>
            <a:lvl2pPr algn="l" indent="-317500" lvl="1" marL="914400">
              <a:lnSpc>
                <a:spcPct val="115000"/>
              </a:lnSpc>
              <a:spcBef>
                <a:spcPts val="1600"/>
              </a:spcBef>
              <a:spcAft>
                <a:spcPts val="0"/>
              </a:spcAft>
              <a:buSzPts val="1400"/>
              <a:buChar char="○"/>
              <a:defRPr>
                <a:uFillTx/>
              </a:defRPr>
            </a:lvl2pPr>
            <a:lvl3pPr algn="l" indent="-317500" lvl="2" marL="1371600">
              <a:lnSpc>
                <a:spcPct val="115000"/>
              </a:lnSpc>
              <a:spcBef>
                <a:spcPts val="1600"/>
              </a:spcBef>
              <a:spcAft>
                <a:spcPts val="0"/>
              </a:spcAft>
              <a:buSzPts val="1400"/>
              <a:buChar char="■"/>
              <a:defRPr>
                <a:uFillTx/>
              </a:defRPr>
            </a:lvl3pPr>
            <a:lvl4pPr algn="l" indent="-317500" lvl="3" marL="1828800">
              <a:lnSpc>
                <a:spcPct val="115000"/>
              </a:lnSpc>
              <a:spcBef>
                <a:spcPts val="1600"/>
              </a:spcBef>
              <a:spcAft>
                <a:spcPts val="0"/>
              </a:spcAft>
              <a:buSzPts val="1400"/>
              <a:buChar char="●"/>
              <a:defRPr>
                <a:uFillTx/>
              </a:defRPr>
            </a:lvl4pPr>
            <a:lvl5pPr algn="l" indent="-317500" lvl="4" marL="2286000">
              <a:lnSpc>
                <a:spcPct val="115000"/>
              </a:lnSpc>
              <a:spcBef>
                <a:spcPts val="1600"/>
              </a:spcBef>
              <a:spcAft>
                <a:spcPts val="0"/>
              </a:spcAft>
              <a:buSzPts val="1400"/>
              <a:buChar char="○"/>
              <a:defRPr>
                <a:uFillTx/>
              </a:defRPr>
            </a:lvl5pPr>
            <a:lvl6pPr algn="l" indent="-317500" lvl="5" marL="2743200">
              <a:lnSpc>
                <a:spcPct val="115000"/>
              </a:lnSpc>
              <a:spcBef>
                <a:spcPts val="1600"/>
              </a:spcBef>
              <a:spcAft>
                <a:spcPts val="0"/>
              </a:spcAft>
              <a:buSzPts val="1400"/>
              <a:buChar char="■"/>
              <a:defRPr>
                <a:uFillTx/>
              </a:defRPr>
            </a:lvl6pPr>
            <a:lvl7pPr algn="l" indent="-317500" lvl="6" marL="3200400">
              <a:lnSpc>
                <a:spcPct val="115000"/>
              </a:lnSpc>
              <a:spcBef>
                <a:spcPts val="1600"/>
              </a:spcBef>
              <a:spcAft>
                <a:spcPts val="0"/>
              </a:spcAft>
              <a:buSzPts val="1400"/>
              <a:buChar char="●"/>
              <a:defRPr>
                <a:uFillTx/>
              </a:defRPr>
            </a:lvl7pPr>
            <a:lvl8pPr algn="l" indent="-317500" lvl="7" marL="3657600">
              <a:lnSpc>
                <a:spcPct val="115000"/>
              </a:lnSpc>
              <a:spcBef>
                <a:spcPts val="1600"/>
              </a:spcBef>
              <a:spcAft>
                <a:spcPts val="0"/>
              </a:spcAft>
              <a:buSzPts val="1400"/>
              <a:buChar char="○"/>
              <a:defRPr>
                <a:uFillTx/>
              </a:defRPr>
            </a:lvl8pPr>
            <a:lvl9pPr algn="l" indent="-317500" lvl="8" marL="4114800">
              <a:lnSpc>
                <a:spcPct val="115000"/>
              </a:lnSpc>
              <a:spcBef>
                <a:spcPts val="1600"/>
              </a:spcBef>
              <a:spcAft>
                <a:spcPts val="1600"/>
              </a:spcAft>
              <a:buSzPts val="14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 name="Google Shape;30;p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indent="0" lvl="0"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1pPr>
            <a:lvl2pPr algn="r" indent="0" lvl="1"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2pPr>
            <a:lvl3pPr algn="r" indent="0" lvl="2"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3pPr>
            <a:lvl4pPr algn="r" indent="0" lvl="3"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4pPr>
            <a:lvl5pPr algn="r" indent="0" lvl="4"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5pPr>
            <a:lvl6pPr algn="r" indent="0" lvl="5"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6pPr>
            <a:lvl7pPr algn="r" indent="0" lvl="6"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7pPr>
            <a:lvl8pPr algn="r" indent="0" lvl="7"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8pPr>
            <a:lvl9pPr algn="r" indent="0" lvl="8"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woColTx">
  <p:cSld name="TITLE_AND_TWO_COLUMNS">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1" name="Shape 3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2" name="Google Shape;32;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292850"/>
            <a:ext cx="8520600" cy="801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l" lvl="0">
              <a:lnSpc>
                <a:spcPct val="100000"/>
              </a:lnSpc>
              <a:spcBef>
                <a:spcPts val="0"/>
              </a:spcBef>
              <a:spcAft>
                <a:spcPts val="0"/>
              </a:spcAft>
              <a:buSzPts val="4200"/>
              <a:buNone/>
              <a:defRPr>
                <a:uFillTx/>
              </a:defRPr>
            </a:lvl1pPr>
            <a:lvl2pPr algn="l" lvl="1">
              <a:lnSpc>
                <a:spcPct val="100000"/>
              </a:lnSpc>
              <a:spcBef>
                <a:spcPts val="0"/>
              </a:spcBef>
              <a:spcAft>
                <a:spcPts val="0"/>
              </a:spcAft>
              <a:buSzPts val="4200"/>
              <a:buNone/>
              <a:defRPr>
                <a:uFillTx/>
              </a:defRPr>
            </a:lvl2pPr>
            <a:lvl3pPr algn="l" lvl="2">
              <a:lnSpc>
                <a:spcPct val="100000"/>
              </a:lnSpc>
              <a:spcBef>
                <a:spcPts val="0"/>
              </a:spcBef>
              <a:spcAft>
                <a:spcPts val="0"/>
              </a:spcAft>
              <a:buSzPts val="4200"/>
              <a:buNone/>
              <a:defRPr>
                <a:uFillTx/>
              </a:defRPr>
            </a:lvl3pPr>
            <a:lvl4pPr algn="l" lvl="3">
              <a:lnSpc>
                <a:spcPct val="100000"/>
              </a:lnSpc>
              <a:spcBef>
                <a:spcPts val="0"/>
              </a:spcBef>
              <a:spcAft>
                <a:spcPts val="0"/>
              </a:spcAft>
              <a:buSzPts val="4200"/>
              <a:buNone/>
              <a:defRPr>
                <a:uFillTx/>
              </a:defRPr>
            </a:lvl4pPr>
            <a:lvl5pPr algn="l" lvl="4">
              <a:lnSpc>
                <a:spcPct val="100000"/>
              </a:lnSpc>
              <a:spcBef>
                <a:spcPts val="0"/>
              </a:spcBef>
              <a:spcAft>
                <a:spcPts val="0"/>
              </a:spcAft>
              <a:buSzPts val="4200"/>
              <a:buNone/>
              <a:defRPr>
                <a:uFillTx/>
              </a:defRPr>
            </a:lvl5pPr>
            <a:lvl6pPr algn="l" lvl="5">
              <a:lnSpc>
                <a:spcPct val="100000"/>
              </a:lnSpc>
              <a:spcBef>
                <a:spcPts val="0"/>
              </a:spcBef>
              <a:spcAft>
                <a:spcPts val="0"/>
              </a:spcAft>
              <a:buSzPts val="4200"/>
              <a:buNone/>
              <a:defRPr>
                <a:uFillTx/>
              </a:defRPr>
            </a:lvl6pPr>
            <a:lvl7pPr algn="l" lvl="6">
              <a:lnSpc>
                <a:spcPct val="100000"/>
              </a:lnSpc>
              <a:spcBef>
                <a:spcPts val="0"/>
              </a:spcBef>
              <a:spcAft>
                <a:spcPts val="0"/>
              </a:spcAft>
              <a:buSzPts val="4200"/>
              <a:buNone/>
              <a:defRPr>
                <a:uFillTx/>
              </a:defRPr>
            </a:lvl7pPr>
            <a:lvl8pPr algn="l" lvl="7">
              <a:lnSpc>
                <a:spcPct val="100000"/>
              </a:lnSpc>
              <a:spcBef>
                <a:spcPts val="0"/>
              </a:spcBef>
              <a:spcAft>
                <a:spcPts val="0"/>
              </a:spcAft>
              <a:buSzPts val="4200"/>
              <a:buNone/>
              <a:defRPr>
                <a:uFillTx/>
              </a:defRPr>
            </a:lvl8pPr>
            <a:lvl9pPr algn="l" lvl="8">
              <a:lnSpc>
                <a:spcPct val="100000"/>
              </a:lnSpc>
              <a:spcBef>
                <a:spcPts val="0"/>
              </a:spcBef>
              <a:spcAft>
                <a:spcPts val="0"/>
              </a:spcAft>
              <a:buSzPts val="42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3" name="Google Shape;33;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228675"/>
            <a:ext cx="3999900" cy="3340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l" indent="-317500" lvl="0" marL="457200">
              <a:lnSpc>
                <a:spcPct val="115000"/>
              </a:lnSpc>
              <a:spcBef>
                <a:spcPts val="0"/>
              </a:spcBef>
              <a:spcAft>
                <a:spcPts val="0"/>
              </a:spcAft>
              <a:buSzPts val="1400"/>
              <a:buChar char="●"/>
              <a:defRPr sz="1400">
                <a:uFillTx/>
              </a:defRPr>
            </a:lvl1pPr>
            <a:lvl2pPr algn="l" indent="-304800" lvl="1" marL="914400">
              <a:lnSpc>
                <a:spcPct val="115000"/>
              </a:lnSpc>
              <a:spcBef>
                <a:spcPts val="1600"/>
              </a:spcBef>
              <a:spcAft>
                <a:spcPts val="0"/>
              </a:spcAft>
              <a:buSzPts val="1200"/>
              <a:buChar char="○"/>
              <a:defRPr sz="1200">
                <a:uFillTx/>
              </a:defRPr>
            </a:lvl2pPr>
            <a:lvl3pPr algn="l" indent="-304800" lvl="2" marL="1371600">
              <a:lnSpc>
                <a:spcPct val="115000"/>
              </a:lnSpc>
              <a:spcBef>
                <a:spcPts val="1600"/>
              </a:spcBef>
              <a:spcAft>
                <a:spcPts val="0"/>
              </a:spcAft>
              <a:buSzPts val="1200"/>
              <a:buChar char="■"/>
              <a:defRPr sz="1200">
                <a:uFillTx/>
              </a:defRPr>
            </a:lvl3pPr>
            <a:lvl4pPr algn="l" indent="-304800" lvl="3" marL="1828800">
              <a:lnSpc>
                <a:spcPct val="115000"/>
              </a:lnSpc>
              <a:spcBef>
                <a:spcPts val="1600"/>
              </a:spcBef>
              <a:spcAft>
                <a:spcPts val="0"/>
              </a:spcAft>
              <a:buSzPts val="1200"/>
              <a:buChar char="●"/>
              <a:defRPr sz="1200">
                <a:uFillTx/>
              </a:defRPr>
            </a:lvl4pPr>
            <a:lvl5pPr algn="l" indent="-304800" lvl="4" marL="2286000">
              <a:lnSpc>
                <a:spcPct val="115000"/>
              </a:lnSpc>
              <a:spcBef>
                <a:spcPts val="1600"/>
              </a:spcBef>
              <a:spcAft>
                <a:spcPts val="0"/>
              </a:spcAft>
              <a:buSzPts val="1200"/>
              <a:buChar char="○"/>
              <a:defRPr sz="1200">
                <a:uFillTx/>
              </a:defRPr>
            </a:lvl5pPr>
            <a:lvl6pPr algn="l" indent="-304800" lvl="5" marL="2743200">
              <a:lnSpc>
                <a:spcPct val="115000"/>
              </a:lnSpc>
              <a:spcBef>
                <a:spcPts val="1600"/>
              </a:spcBef>
              <a:spcAft>
                <a:spcPts val="0"/>
              </a:spcAft>
              <a:buSzPts val="1200"/>
              <a:buChar char="■"/>
              <a:defRPr sz="1200">
                <a:uFillTx/>
              </a:defRPr>
            </a:lvl6pPr>
            <a:lvl7pPr algn="l" indent="-304800" lvl="6" marL="3200400">
              <a:lnSpc>
                <a:spcPct val="115000"/>
              </a:lnSpc>
              <a:spcBef>
                <a:spcPts val="1600"/>
              </a:spcBef>
              <a:spcAft>
                <a:spcPts val="0"/>
              </a:spcAft>
              <a:buSzPts val="1200"/>
              <a:buChar char="●"/>
              <a:defRPr sz="1200">
                <a:uFillTx/>
              </a:defRPr>
            </a:lvl7pPr>
            <a:lvl8pPr algn="l" indent="-304800" lvl="7" marL="3657600">
              <a:lnSpc>
                <a:spcPct val="115000"/>
              </a:lnSpc>
              <a:spcBef>
                <a:spcPts val="1600"/>
              </a:spcBef>
              <a:spcAft>
                <a:spcPts val="0"/>
              </a:spcAft>
              <a:buSzPts val="1200"/>
              <a:buChar char="○"/>
              <a:defRPr sz="1200">
                <a:uFillTx/>
              </a:defRPr>
            </a:lvl8pPr>
            <a:lvl9pPr algn="l" indent="-304800" lvl="8" marL="4114800">
              <a:lnSpc>
                <a:spcPct val="115000"/>
              </a:lnSpc>
              <a:spcBef>
                <a:spcPts val="1600"/>
              </a:spcBef>
              <a:spcAft>
                <a:spcPts val="1600"/>
              </a:spcAft>
              <a:buSzPts val="1200"/>
              <a:buChar char="■"/>
              <a:defRPr sz="12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4" name="Google Shape;34;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832400" y="1228675"/>
            <a:ext cx="3999900" cy="3340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l" indent="-317500" lvl="0" marL="457200">
              <a:lnSpc>
                <a:spcPct val="115000"/>
              </a:lnSpc>
              <a:spcBef>
                <a:spcPts val="0"/>
              </a:spcBef>
              <a:spcAft>
                <a:spcPts val="0"/>
              </a:spcAft>
              <a:buSzPts val="1400"/>
              <a:buChar char="●"/>
              <a:defRPr sz="1400">
                <a:uFillTx/>
              </a:defRPr>
            </a:lvl1pPr>
            <a:lvl2pPr algn="l" indent="-304800" lvl="1" marL="914400">
              <a:lnSpc>
                <a:spcPct val="115000"/>
              </a:lnSpc>
              <a:spcBef>
                <a:spcPts val="1600"/>
              </a:spcBef>
              <a:spcAft>
                <a:spcPts val="0"/>
              </a:spcAft>
              <a:buSzPts val="1200"/>
              <a:buChar char="○"/>
              <a:defRPr sz="1200">
                <a:uFillTx/>
              </a:defRPr>
            </a:lvl2pPr>
            <a:lvl3pPr algn="l" indent="-304800" lvl="2" marL="1371600">
              <a:lnSpc>
                <a:spcPct val="115000"/>
              </a:lnSpc>
              <a:spcBef>
                <a:spcPts val="1600"/>
              </a:spcBef>
              <a:spcAft>
                <a:spcPts val="0"/>
              </a:spcAft>
              <a:buSzPts val="1200"/>
              <a:buChar char="■"/>
              <a:defRPr sz="1200">
                <a:uFillTx/>
              </a:defRPr>
            </a:lvl3pPr>
            <a:lvl4pPr algn="l" indent="-304800" lvl="3" marL="1828800">
              <a:lnSpc>
                <a:spcPct val="115000"/>
              </a:lnSpc>
              <a:spcBef>
                <a:spcPts val="1600"/>
              </a:spcBef>
              <a:spcAft>
                <a:spcPts val="0"/>
              </a:spcAft>
              <a:buSzPts val="1200"/>
              <a:buChar char="●"/>
              <a:defRPr sz="1200">
                <a:uFillTx/>
              </a:defRPr>
            </a:lvl4pPr>
            <a:lvl5pPr algn="l" indent="-304800" lvl="4" marL="2286000">
              <a:lnSpc>
                <a:spcPct val="115000"/>
              </a:lnSpc>
              <a:spcBef>
                <a:spcPts val="1600"/>
              </a:spcBef>
              <a:spcAft>
                <a:spcPts val="0"/>
              </a:spcAft>
              <a:buSzPts val="1200"/>
              <a:buChar char="○"/>
              <a:defRPr sz="1200">
                <a:uFillTx/>
              </a:defRPr>
            </a:lvl5pPr>
            <a:lvl6pPr algn="l" indent="-304800" lvl="5" marL="2743200">
              <a:lnSpc>
                <a:spcPct val="115000"/>
              </a:lnSpc>
              <a:spcBef>
                <a:spcPts val="1600"/>
              </a:spcBef>
              <a:spcAft>
                <a:spcPts val="0"/>
              </a:spcAft>
              <a:buSzPts val="1200"/>
              <a:buChar char="■"/>
              <a:defRPr sz="1200">
                <a:uFillTx/>
              </a:defRPr>
            </a:lvl6pPr>
            <a:lvl7pPr algn="l" indent="-304800" lvl="6" marL="3200400">
              <a:lnSpc>
                <a:spcPct val="115000"/>
              </a:lnSpc>
              <a:spcBef>
                <a:spcPts val="1600"/>
              </a:spcBef>
              <a:spcAft>
                <a:spcPts val="0"/>
              </a:spcAft>
              <a:buSzPts val="1200"/>
              <a:buChar char="●"/>
              <a:defRPr sz="1200">
                <a:uFillTx/>
              </a:defRPr>
            </a:lvl7pPr>
            <a:lvl8pPr algn="l" indent="-304800" lvl="7" marL="3657600">
              <a:lnSpc>
                <a:spcPct val="115000"/>
              </a:lnSpc>
              <a:spcBef>
                <a:spcPts val="1600"/>
              </a:spcBef>
              <a:spcAft>
                <a:spcPts val="0"/>
              </a:spcAft>
              <a:buSzPts val="1200"/>
              <a:buChar char="○"/>
              <a:defRPr sz="1200">
                <a:uFillTx/>
              </a:defRPr>
            </a:lvl8pPr>
            <a:lvl9pPr algn="l" indent="-304800" lvl="8" marL="4114800">
              <a:lnSpc>
                <a:spcPct val="115000"/>
              </a:lnSpc>
              <a:spcBef>
                <a:spcPts val="1600"/>
              </a:spcBef>
              <a:spcAft>
                <a:spcPts val="1600"/>
              </a:spcAft>
              <a:buSzPts val="1200"/>
              <a:buChar char="■"/>
              <a:defRPr sz="12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5" name="Google Shape;35;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indent="0" lvl="0"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1pPr>
            <a:lvl2pPr algn="r" indent="0" lvl="1"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2pPr>
            <a:lvl3pPr algn="r" indent="0" lvl="2"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3pPr>
            <a:lvl4pPr algn="r" indent="0" lvl="3"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4pPr>
            <a:lvl5pPr algn="r" indent="0" lvl="4"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5pPr>
            <a:lvl6pPr algn="r" indent="0" lvl="5"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6pPr>
            <a:lvl7pPr algn="r" indent="0" lvl="6"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7pPr>
            <a:lvl8pPr algn="r" indent="0" lvl="7"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8pPr>
            <a:lvl9pPr algn="r" indent="0" lvl="8"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itleOnly">
  <p:cSld name="TITLE_ONL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6" name="Shape 3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7" name="Google Shape;37;p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04800" y="309350"/>
            <a:ext cx="8537700" cy="748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l" lvl="0">
              <a:lnSpc>
                <a:spcPct val="100000"/>
              </a:lnSpc>
              <a:spcBef>
                <a:spcPts val="0"/>
              </a:spcBef>
              <a:spcAft>
                <a:spcPts val="0"/>
              </a:spcAft>
              <a:buSzPts val="4000"/>
              <a:buNone/>
              <a:defRPr sz="4000">
                <a:uFillTx/>
              </a:defRPr>
            </a:lvl1pPr>
            <a:lvl2pPr algn="l" lvl="1">
              <a:lnSpc>
                <a:spcPct val="100000"/>
              </a:lnSpc>
              <a:spcBef>
                <a:spcPts val="0"/>
              </a:spcBef>
              <a:spcAft>
                <a:spcPts val="0"/>
              </a:spcAft>
              <a:buSzPts val="4000"/>
              <a:buNone/>
              <a:defRPr sz="4000">
                <a:uFillTx/>
              </a:defRPr>
            </a:lvl2pPr>
            <a:lvl3pPr algn="l" lvl="2">
              <a:lnSpc>
                <a:spcPct val="100000"/>
              </a:lnSpc>
              <a:spcBef>
                <a:spcPts val="0"/>
              </a:spcBef>
              <a:spcAft>
                <a:spcPts val="0"/>
              </a:spcAft>
              <a:buSzPts val="4000"/>
              <a:buNone/>
              <a:defRPr sz="4000">
                <a:uFillTx/>
              </a:defRPr>
            </a:lvl3pPr>
            <a:lvl4pPr algn="l" lvl="3">
              <a:lnSpc>
                <a:spcPct val="100000"/>
              </a:lnSpc>
              <a:spcBef>
                <a:spcPts val="0"/>
              </a:spcBef>
              <a:spcAft>
                <a:spcPts val="0"/>
              </a:spcAft>
              <a:buSzPts val="4000"/>
              <a:buNone/>
              <a:defRPr sz="4000">
                <a:uFillTx/>
              </a:defRPr>
            </a:lvl4pPr>
            <a:lvl5pPr algn="l" lvl="4">
              <a:lnSpc>
                <a:spcPct val="100000"/>
              </a:lnSpc>
              <a:spcBef>
                <a:spcPts val="0"/>
              </a:spcBef>
              <a:spcAft>
                <a:spcPts val="0"/>
              </a:spcAft>
              <a:buSzPts val="4000"/>
              <a:buNone/>
              <a:defRPr sz="4000">
                <a:uFillTx/>
              </a:defRPr>
            </a:lvl5pPr>
            <a:lvl6pPr algn="l" lvl="5">
              <a:lnSpc>
                <a:spcPct val="100000"/>
              </a:lnSpc>
              <a:spcBef>
                <a:spcPts val="0"/>
              </a:spcBef>
              <a:spcAft>
                <a:spcPts val="0"/>
              </a:spcAft>
              <a:buSzPts val="4000"/>
              <a:buNone/>
              <a:defRPr sz="4000">
                <a:uFillTx/>
              </a:defRPr>
            </a:lvl6pPr>
            <a:lvl7pPr algn="l" lvl="6">
              <a:lnSpc>
                <a:spcPct val="100000"/>
              </a:lnSpc>
              <a:spcBef>
                <a:spcPts val="0"/>
              </a:spcBef>
              <a:spcAft>
                <a:spcPts val="0"/>
              </a:spcAft>
              <a:buSzPts val="4000"/>
              <a:buNone/>
              <a:defRPr sz="4000">
                <a:uFillTx/>
              </a:defRPr>
            </a:lvl7pPr>
            <a:lvl8pPr algn="l" lvl="7">
              <a:lnSpc>
                <a:spcPct val="100000"/>
              </a:lnSpc>
              <a:spcBef>
                <a:spcPts val="0"/>
              </a:spcBef>
              <a:spcAft>
                <a:spcPts val="0"/>
              </a:spcAft>
              <a:buSzPts val="4000"/>
              <a:buNone/>
              <a:defRPr sz="4000">
                <a:uFillTx/>
              </a:defRPr>
            </a:lvl8pPr>
            <a:lvl9pPr algn="l" lvl="8">
              <a:lnSpc>
                <a:spcPct val="100000"/>
              </a:lnSpc>
              <a:spcBef>
                <a:spcPts val="0"/>
              </a:spcBef>
              <a:spcAft>
                <a:spcPts val="0"/>
              </a:spcAft>
              <a:buSzPts val="4000"/>
              <a:buNone/>
              <a:defRPr sz="40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8" name="Google Shape;38;p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indent="0" lvl="0"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1pPr>
            <a:lvl2pPr algn="r" indent="0" lvl="1"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2pPr>
            <a:lvl3pPr algn="r" indent="0" lvl="2"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3pPr>
            <a:lvl4pPr algn="r" indent="0" lvl="3"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4pPr>
            <a:lvl5pPr algn="r" indent="0" lvl="4"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5pPr>
            <a:lvl6pPr algn="r" indent="0" lvl="5"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6pPr>
            <a:lvl7pPr algn="r" indent="0" lvl="6"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7pPr>
            <a:lvl8pPr algn="r" indent="0" lvl="7"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8pPr>
            <a:lvl9pPr algn="r" indent="0" lvl="8"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blank">
  <p:cSld name="BLANK">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9" name="Shape 3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0" name="Google Shape;40;p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indent="0" lvl="0"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1pPr>
            <a:lvl2pPr algn="r" indent="0" lvl="1"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2pPr>
            <a:lvl3pPr algn="r" indent="0" lvl="2"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3pPr>
            <a:lvl4pPr algn="r" indent="0" lvl="3"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4pPr>
            <a:lvl5pPr algn="r" indent="0" lvl="4"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5pPr>
            <a:lvl6pPr algn="r" indent="0" lvl="5"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6pPr>
            <a:lvl7pPr algn="r" indent="0" lvl="6"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7pPr>
            <a:lvl8pPr algn="r" indent="0" lvl="7"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8pPr>
            <a:lvl9pPr algn="r" indent="0" lvl="8"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CAPTION_ONL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1" name="Shape 4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2" name="Google Shape;42;p1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9500" y="4230575"/>
            <a:ext cx="5998800" cy="598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l" indent="-228600" lvl="0" marL="457200">
              <a:lnSpc>
                <a:spcPct val="100000"/>
              </a:lnSpc>
              <a:spcBef>
                <a:spcPts val="0"/>
              </a:spcBef>
              <a:spcAft>
                <a:spcPts val="0"/>
              </a:spcAft>
              <a:buClr>
                <a:schemeClr val="accent1"/>
              </a:buClr>
              <a:buSzPts val="2400"/>
              <a:buFont typeface="Amatic SC"/>
              <a:buNone/>
              <a:defRPr b="1" sz="2400">
                <a:solidFill>
                  <a:schemeClr val="accent1"/>
                </a:solidFill>
                <a:uFillTx/>
                <a:latin typeface="Amatic SC"/>
                <a:ea typeface="Amatic SC"/>
                <a:cs typeface="Amatic SC"/>
                <a:sym typeface="Amatic SC"/>
              </a:defRPr>
            </a:lvl1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3" name="Google Shape;43;p1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indent="0" lvl="0"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1pPr>
            <a:lvl2pPr algn="r" indent="0" lvl="1"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2pPr>
            <a:lvl3pPr algn="r" indent="0" lvl="2"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3pPr>
            <a:lvl4pPr algn="r" indent="0" lvl="3"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4pPr>
            <a:lvl5pPr algn="r" indent="0" lvl="4"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5pPr>
            <a:lvl6pPr algn="r" indent="0" lvl="5"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6pPr>
            <a:lvl7pPr algn="r" indent="0" lvl="6"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7pPr>
            <a:lvl8pPr algn="r" indent="0" lvl="7"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8pPr>
            <a:lvl9pPr algn="r" indent="0" lvl="8" marL="0" marR="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Masters/_rels/slideMaster1.xml.rels><?xml version="1.0" standalone="yes" ?><Relationships xmlns="http://schemas.openxmlformats.org/package/2006/relationships"><Relationship Id="rId1" Target="../slideLayouts/slideLayout1.xml" Type="http://schemas.openxmlformats.org/officeDocument/2006/relationships/slideLayout"></Relationship><Relationship Id="rId2" Target="../slideLayouts/slideLayout2.xml" Type="http://schemas.openxmlformats.org/officeDocument/2006/relationships/slideLayout"></Relationship><Relationship Id="rId3" Target="../slideLayouts/slideLayout3.xml" Type="http://schemas.openxmlformats.org/officeDocument/2006/relationships/slideLayout"></Relationship><Relationship Id="rId4" Target="../slideLayouts/slideLayout4.xml" Type="http://schemas.openxmlformats.org/officeDocument/2006/relationships/slideLayout"></Relationship><Relationship Id="rId5" Target="../slideLayouts/slideLayout5.xml" Type="http://schemas.openxmlformats.org/officeDocument/2006/relationships/slideLayout"></Relationship><Relationship Id="rId6" Target="../slideLayouts/slideLayout6.xml" Type="http://schemas.openxmlformats.org/officeDocument/2006/relationships/slideLayout"></Relationship><Relationship Id="rId7" Target="../slideLayouts/slideLayout7.xml" Type="http://schemas.openxmlformats.org/officeDocument/2006/relationships/slideLayout"></Relationship><Relationship Id="rId8" Target="../slideLayouts/slideLayout8.xml" Type="http://schemas.openxmlformats.org/officeDocument/2006/relationships/slideLayout"></Relationship><Relationship Id="rId9" Target="../slideLayouts/slideLayout9.xml" Type="http://schemas.openxmlformats.org/officeDocument/2006/relationships/slideLayout"></Relationship><Relationship Id="rId10" Target="../slideLayouts/slideLayout10.xml" Type="http://schemas.openxmlformats.org/officeDocument/2006/relationships/slideLayout"></Relationship><Relationship Id="rId11" Target="../slideLayouts/slideLayout11.xml" Type="http://schemas.openxmlformats.org/officeDocument/2006/relationships/slideLayout"></Relationship><Relationship Id="rId12" Target="../theme/theme1.xml" Type="http://schemas.openxmlformats.org/officeDocument/2006/relationships/theme"></Relationship></Relationships>
</file>

<file path=ppt/slideMasters/slideMaster1.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name="beach-day">
    <p:bg>
      <p:bgPr>
        <a:solidFill>
          <a:schemeClr val="lt1"/>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hape 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Google Shape;6;p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292850"/>
            <a:ext cx="8520600" cy="801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l" lvl="0" marR="0" rtl="0">
              <a:lnSpc>
                <a:spcPct val="100000"/>
              </a:lnSpc>
              <a:spcBef>
                <a:spcPts val="0"/>
              </a:spcBef>
              <a:spcAft>
                <a:spcPts val="0"/>
              </a:spcAft>
              <a:buClr>
                <a:schemeClr val="accent1"/>
              </a:buClr>
              <a:buSzPts val="4200"/>
              <a:buFont typeface="Amatic SC"/>
              <a:buNone/>
              <a:defRPr b="1" cap="none" i="0" strike="noStrike" sz="4200" u="none">
                <a:solidFill>
                  <a:schemeClr val="accent1"/>
                </a:solidFill>
                <a:uFillTx/>
                <a:latin typeface="Amatic SC"/>
                <a:ea typeface="Amatic SC"/>
                <a:cs typeface="Amatic SC"/>
                <a:sym typeface="Amatic SC"/>
              </a:defRPr>
            </a:lvl1pPr>
            <a:lvl2pPr algn="l" lvl="1" marR="0" rtl="0">
              <a:lnSpc>
                <a:spcPct val="100000"/>
              </a:lnSpc>
              <a:spcBef>
                <a:spcPts val="0"/>
              </a:spcBef>
              <a:spcAft>
                <a:spcPts val="0"/>
              </a:spcAft>
              <a:buClr>
                <a:schemeClr val="accent1"/>
              </a:buClr>
              <a:buSzPts val="4200"/>
              <a:buFont typeface="Amatic SC"/>
              <a:buNone/>
              <a:defRPr b="1" cap="none" i="0" strike="noStrike" sz="4200" u="none">
                <a:solidFill>
                  <a:schemeClr val="accent1"/>
                </a:solidFill>
                <a:uFillTx/>
                <a:latin typeface="Amatic SC"/>
                <a:ea typeface="Amatic SC"/>
                <a:cs typeface="Amatic SC"/>
                <a:sym typeface="Amatic SC"/>
              </a:defRPr>
            </a:lvl2pPr>
            <a:lvl3pPr algn="l" lvl="2" marR="0" rtl="0">
              <a:lnSpc>
                <a:spcPct val="100000"/>
              </a:lnSpc>
              <a:spcBef>
                <a:spcPts val="0"/>
              </a:spcBef>
              <a:spcAft>
                <a:spcPts val="0"/>
              </a:spcAft>
              <a:buClr>
                <a:schemeClr val="accent1"/>
              </a:buClr>
              <a:buSzPts val="4200"/>
              <a:buFont typeface="Amatic SC"/>
              <a:buNone/>
              <a:defRPr b="1" cap="none" i="0" strike="noStrike" sz="4200" u="none">
                <a:solidFill>
                  <a:schemeClr val="accent1"/>
                </a:solidFill>
                <a:uFillTx/>
                <a:latin typeface="Amatic SC"/>
                <a:ea typeface="Amatic SC"/>
                <a:cs typeface="Amatic SC"/>
                <a:sym typeface="Amatic SC"/>
              </a:defRPr>
            </a:lvl3pPr>
            <a:lvl4pPr algn="l" lvl="3" marR="0" rtl="0">
              <a:lnSpc>
                <a:spcPct val="100000"/>
              </a:lnSpc>
              <a:spcBef>
                <a:spcPts val="0"/>
              </a:spcBef>
              <a:spcAft>
                <a:spcPts val="0"/>
              </a:spcAft>
              <a:buClr>
                <a:schemeClr val="accent1"/>
              </a:buClr>
              <a:buSzPts val="4200"/>
              <a:buFont typeface="Amatic SC"/>
              <a:buNone/>
              <a:defRPr b="1" cap="none" i="0" strike="noStrike" sz="4200" u="none">
                <a:solidFill>
                  <a:schemeClr val="accent1"/>
                </a:solidFill>
                <a:uFillTx/>
                <a:latin typeface="Amatic SC"/>
                <a:ea typeface="Amatic SC"/>
                <a:cs typeface="Amatic SC"/>
                <a:sym typeface="Amatic SC"/>
              </a:defRPr>
            </a:lvl4pPr>
            <a:lvl5pPr algn="l" lvl="4" marR="0" rtl="0">
              <a:lnSpc>
                <a:spcPct val="100000"/>
              </a:lnSpc>
              <a:spcBef>
                <a:spcPts val="0"/>
              </a:spcBef>
              <a:spcAft>
                <a:spcPts val="0"/>
              </a:spcAft>
              <a:buClr>
                <a:schemeClr val="accent1"/>
              </a:buClr>
              <a:buSzPts val="4200"/>
              <a:buFont typeface="Amatic SC"/>
              <a:buNone/>
              <a:defRPr b="1" cap="none" i="0" strike="noStrike" sz="4200" u="none">
                <a:solidFill>
                  <a:schemeClr val="accent1"/>
                </a:solidFill>
                <a:uFillTx/>
                <a:latin typeface="Amatic SC"/>
                <a:ea typeface="Amatic SC"/>
                <a:cs typeface="Amatic SC"/>
                <a:sym typeface="Amatic SC"/>
              </a:defRPr>
            </a:lvl5pPr>
            <a:lvl6pPr algn="l" lvl="5" marR="0" rtl="0">
              <a:lnSpc>
                <a:spcPct val="100000"/>
              </a:lnSpc>
              <a:spcBef>
                <a:spcPts val="0"/>
              </a:spcBef>
              <a:spcAft>
                <a:spcPts val="0"/>
              </a:spcAft>
              <a:buClr>
                <a:schemeClr val="accent1"/>
              </a:buClr>
              <a:buSzPts val="4200"/>
              <a:buFont typeface="Amatic SC"/>
              <a:buNone/>
              <a:defRPr b="1" cap="none" i="0" strike="noStrike" sz="4200" u="none">
                <a:solidFill>
                  <a:schemeClr val="accent1"/>
                </a:solidFill>
                <a:uFillTx/>
                <a:latin typeface="Amatic SC"/>
                <a:ea typeface="Amatic SC"/>
                <a:cs typeface="Amatic SC"/>
                <a:sym typeface="Amatic SC"/>
              </a:defRPr>
            </a:lvl6pPr>
            <a:lvl7pPr algn="l" lvl="6" marR="0" rtl="0">
              <a:lnSpc>
                <a:spcPct val="100000"/>
              </a:lnSpc>
              <a:spcBef>
                <a:spcPts val="0"/>
              </a:spcBef>
              <a:spcAft>
                <a:spcPts val="0"/>
              </a:spcAft>
              <a:buClr>
                <a:schemeClr val="accent1"/>
              </a:buClr>
              <a:buSzPts val="4200"/>
              <a:buFont typeface="Amatic SC"/>
              <a:buNone/>
              <a:defRPr b="1" cap="none" i="0" strike="noStrike" sz="4200" u="none">
                <a:solidFill>
                  <a:schemeClr val="accent1"/>
                </a:solidFill>
                <a:uFillTx/>
                <a:latin typeface="Amatic SC"/>
                <a:ea typeface="Amatic SC"/>
                <a:cs typeface="Amatic SC"/>
                <a:sym typeface="Amatic SC"/>
              </a:defRPr>
            </a:lvl7pPr>
            <a:lvl8pPr algn="l" lvl="7" marR="0" rtl="0">
              <a:lnSpc>
                <a:spcPct val="100000"/>
              </a:lnSpc>
              <a:spcBef>
                <a:spcPts val="0"/>
              </a:spcBef>
              <a:spcAft>
                <a:spcPts val="0"/>
              </a:spcAft>
              <a:buClr>
                <a:schemeClr val="accent1"/>
              </a:buClr>
              <a:buSzPts val="4200"/>
              <a:buFont typeface="Amatic SC"/>
              <a:buNone/>
              <a:defRPr b="1" cap="none" i="0" strike="noStrike" sz="4200" u="none">
                <a:solidFill>
                  <a:schemeClr val="accent1"/>
                </a:solidFill>
                <a:uFillTx/>
                <a:latin typeface="Amatic SC"/>
                <a:ea typeface="Amatic SC"/>
                <a:cs typeface="Amatic SC"/>
                <a:sym typeface="Amatic SC"/>
              </a:defRPr>
            </a:lvl8pPr>
            <a:lvl9pPr algn="l" lvl="8" marR="0" rtl="0">
              <a:lnSpc>
                <a:spcPct val="100000"/>
              </a:lnSpc>
              <a:spcBef>
                <a:spcPts val="0"/>
              </a:spcBef>
              <a:spcAft>
                <a:spcPts val="0"/>
              </a:spcAft>
              <a:buClr>
                <a:schemeClr val="accent1"/>
              </a:buClr>
              <a:buSzPts val="4200"/>
              <a:buFont typeface="Amatic SC"/>
              <a:buNone/>
              <a:defRPr b="1" cap="none" i="0" strike="noStrike" sz="4200" u="none">
                <a:solidFill>
                  <a:schemeClr val="accent1"/>
                </a:solidFill>
                <a:uFillTx/>
                <a:latin typeface="Amatic SC"/>
                <a:ea typeface="Amatic SC"/>
                <a:cs typeface="Amatic SC"/>
                <a:sym typeface="Amatic SC"/>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Google Shape;7;p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228675"/>
            <a:ext cx="8520600" cy="3340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lvl1pPr algn="l" indent="-342900" lvl="0" marL="457200" marR="0" rtl="0">
              <a:lnSpc>
                <a:spcPct val="115000"/>
              </a:lnSpc>
              <a:spcBef>
                <a:spcPts val="0"/>
              </a:spcBef>
              <a:spcAft>
                <a:spcPts val="0"/>
              </a:spcAft>
              <a:buClr>
                <a:schemeClr val="dk2"/>
              </a:buClr>
              <a:buSzPts val="1800"/>
              <a:buFont typeface="Source Code Pro"/>
              <a:buChar char="●"/>
              <a:defRPr b="0" cap="none" i="0" strike="noStrike" sz="1800" u="none">
                <a:solidFill>
                  <a:schemeClr val="dk2"/>
                </a:solidFill>
                <a:uFillTx/>
                <a:latin typeface="Source Code Pro"/>
                <a:ea typeface="Source Code Pro"/>
                <a:cs typeface="Source Code Pro"/>
                <a:sym typeface="Source Code Pro"/>
              </a:defRPr>
            </a:lvl1pPr>
            <a:lvl2pPr algn="l" indent="-317500" lvl="1" marL="914400" marR="0" rtl="0">
              <a:lnSpc>
                <a:spcPct val="115000"/>
              </a:lnSpc>
              <a:spcBef>
                <a:spcPts val="1600"/>
              </a:spcBef>
              <a:spcAft>
                <a:spcPts val="0"/>
              </a:spcAft>
              <a:buClr>
                <a:schemeClr val="dk2"/>
              </a:buClr>
              <a:buSzPts val="1400"/>
              <a:buFont typeface="Source Code Pro"/>
              <a:buChar char="○"/>
              <a:defRPr b="0" cap="none" i="0" strike="noStrike" sz="1400" u="none">
                <a:solidFill>
                  <a:schemeClr val="dk2"/>
                </a:solidFill>
                <a:uFillTx/>
                <a:latin typeface="Source Code Pro"/>
                <a:ea typeface="Source Code Pro"/>
                <a:cs typeface="Source Code Pro"/>
                <a:sym typeface="Source Code Pro"/>
              </a:defRPr>
            </a:lvl2pPr>
            <a:lvl3pPr algn="l" indent="-317500" lvl="2" marL="1371600" marR="0" rtl="0">
              <a:lnSpc>
                <a:spcPct val="115000"/>
              </a:lnSpc>
              <a:spcBef>
                <a:spcPts val="1600"/>
              </a:spcBef>
              <a:spcAft>
                <a:spcPts val="0"/>
              </a:spcAft>
              <a:buClr>
                <a:schemeClr val="dk2"/>
              </a:buClr>
              <a:buSzPts val="1400"/>
              <a:buFont typeface="Source Code Pro"/>
              <a:buChar char="■"/>
              <a:defRPr b="0" cap="none" i="0" strike="noStrike" sz="1400" u="none">
                <a:solidFill>
                  <a:schemeClr val="dk2"/>
                </a:solidFill>
                <a:uFillTx/>
                <a:latin typeface="Source Code Pro"/>
                <a:ea typeface="Source Code Pro"/>
                <a:cs typeface="Source Code Pro"/>
                <a:sym typeface="Source Code Pro"/>
              </a:defRPr>
            </a:lvl3pPr>
            <a:lvl4pPr algn="l" indent="-317500" lvl="3" marL="1828800" marR="0" rtl="0">
              <a:lnSpc>
                <a:spcPct val="115000"/>
              </a:lnSpc>
              <a:spcBef>
                <a:spcPts val="1600"/>
              </a:spcBef>
              <a:spcAft>
                <a:spcPts val="0"/>
              </a:spcAft>
              <a:buClr>
                <a:schemeClr val="dk2"/>
              </a:buClr>
              <a:buSzPts val="1400"/>
              <a:buFont typeface="Source Code Pro"/>
              <a:buChar char="●"/>
              <a:defRPr b="0" cap="none" i="0" strike="noStrike" sz="1400" u="none">
                <a:solidFill>
                  <a:schemeClr val="dk2"/>
                </a:solidFill>
                <a:uFillTx/>
                <a:latin typeface="Source Code Pro"/>
                <a:ea typeface="Source Code Pro"/>
                <a:cs typeface="Source Code Pro"/>
                <a:sym typeface="Source Code Pro"/>
              </a:defRPr>
            </a:lvl4pPr>
            <a:lvl5pPr algn="l" indent="-317500" lvl="4" marL="2286000" marR="0" rtl="0">
              <a:lnSpc>
                <a:spcPct val="115000"/>
              </a:lnSpc>
              <a:spcBef>
                <a:spcPts val="1600"/>
              </a:spcBef>
              <a:spcAft>
                <a:spcPts val="0"/>
              </a:spcAft>
              <a:buClr>
                <a:schemeClr val="dk2"/>
              </a:buClr>
              <a:buSzPts val="1400"/>
              <a:buFont typeface="Source Code Pro"/>
              <a:buChar char="○"/>
              <a:defRPr b="0" cap="none" i="0" strike="noStrike" sz="1400" u="none">
                <a:solidFill>
                  <a:schemeClr val="dk2"/>
                </a:solidFill>
                <a:uFillTx/>
                <a:latin typeface="Source Code Pro"/>
                <a:ea typeface="Source Code Pro"/>
                <a:cs typeface="Source Code Pro"/>
                <a:sym typeface="Source Code Pro"/>
              </a:defRPr>
            </a:lvl5pPr>
            <a:lvl6pPr algn="l" indent="-317500" lvl="5" marL="2743200" marR="0" rtl="0">
              <a:lnSpc>
                <a:spcPct val="115000"/>
              </a:lnSpc>
              <a:spcBef>
                <a:spcPts val="1600"/>
              </a:spcBef>
              <a:spcAft>
                <a:spcPts val="0"/>
              </a:spcAft>
              <a:buClr>
                <a:schemeClr val="dk2"/>
              </a:buClr>
              <a:buSzPts val="1400"/>
              <a:buFont typeface="Source Code Pro"/>
              <a:buChar char="■"/>
              <a:defRPr b="0" cap="none" i="0" strike="noStrike" sz="1400" u="none">
                <a:solidFill>
                  <a:schemeClr val="dk2"/>
                </a:solidFill>
                <a:uFillTx/>
                <a:latin typeface="Source Code Pro"/>
                <a:ea typeface="Source Code Pro"/>
                <a:cs typeface="Source Code Pro"/>
                <a:sym typeface="Source Code Pro"/>
              </a:defRPr>
            </a:lvl6pPr>
            <a:lvl7pPr algn="l" indent="-317500" lvl="6" marL="3200400" marR="0" rtl="0">
              <a:lnSpc>
                <a:spcPct val="115000"/>
              </a:lnSpc>
              <a:spcBef>
                <a:spcPts val="1600"/>
              </a:spcBef>
              <a:spcAft>
                <a:spcPts val="0"/>
              </a:spcAft>
              <a:buClr>
                <a:schemeClr val="dk2"/>
              </a:buClr>
              <a:buSzPts val="1400"/>
              <a:buFont typeface="Source Code Pro"/>
              <a:buChar char="●"/>
              <a:defRPr b="0" cap="none" i="0" strike="noStrike" sz="1400" u="none">
                <a:solidFill>
                  <a:schemeClr val="dk2"/>
                </a:solidFill>
                <a:uFillTx/>
                <a:latin typeface="Source Code Pro"/>
                <a:ea typeface="Source Code Pro"/>
                <a:cs typeface="Source Code Pro"/>
                <a:sym typeface="Source Code Pro"/>
              </a:defRPr>
            </a:lvl7pPr>
            <a:lvl8pPr algn="l" indent="-317500" lvl="7" marL="3657600" marR="0" rtl="0">
              <a:lnSpc>
                <a:spcPct val="115000"/>
              </a:lnSpc>
              <a:spcBef>
                <a:spcPts val="1600"/>
              </a:spcBef>
              <a:spcAft>
                <a:spcPts val="0"/>
              </a:spcAft>
              <a:buClr>
                <a:schemeClr val="dk2"/>
              </a:buClr>
              <a:buSzPts val="1400"/>
              <a:buFont typeface="Source Code Pro"/>
              <a:buChar char="○"/>
              <a:defRPr b="0" cap="none" i="0" strike="noStrike" sz="1400" u="none">
                <a:solidFill>
                  <a:schemeClr val="dk2"/>
                </a:solidFill>
                <a:uFillTx/>
                <a:latin typeface="Source Code Pro"/>
                <a:ea typeface="Source Code Pro"/>
                <a:cs typeface="Source Code Pro"/>
                <a:sym typeface="Source Code Pro"/>
              </a:defRPr>
            </a:lvl8pPr>
            <a:lvl9pPr algn="l" indent="-317500" lvl="8" marL="4114800" marR="0" rtl="0">
              <a:lnSpc>
                <a:spcPct val="115000"/>
              </a:lnSpc>
              <a:spcBef>
                <a:spcPts val="1600"/>
              </a:spcBef>
              <a:spcAft>
                <a:spcPts val="1600"/>
              </a:spcAft>
              <a:buClr>
                <a:schemeClr val="dk2"/>
              </a:buClr>
              <a:buSzPts val="1400"/>
              <a:buFont typeface="Source Code Pro"/>
              <a:buChar char="■"/>
              <a:defRPr b="0" cap="none" i="0" strike="noStrike" sz="1400" u="none">
                <a:solidFill>
                  <a:schemeClr val="dk2"/>
                </a:solidFill>
                <a:uFillTx/>
                <a:latin typeface="Source Code Pro"/>
                <a:ea typeface="Source Code Pro"/>
                <a:cs typeface="Source Code Pro"/>
                <a:sym typeface="Source Code Pro"/>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Google Shape;8;p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472458" y="4663217"/>
            <a:ext cx="548700" cy="393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lvl1pPr algn="r" indent="0" lvl="0" marL="0" marR="0" rtl="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1pPr>
            <a:lvl2pPr algn="r" indent="0" lvl="1" marL="0" marR="0" rtl="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2pPr>
            <a:lvl3pPr algn="r" indent="0" lvl="2" marL="0" marR="0" rtl="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3pPr>
            <a:lvl4pPr algn="r" indent="0" lvl="3" marL="0" marR="0" rtl="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4pPr>
            <a:lvl5pPr algn="r" indent="0" lvl="4" marL="0" marR="0" rtl="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5pPr>
            <a:lvl6pPr algn="r" indent="0" lvl="5" marL="0" marR="0" rtl="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6pPr>
            <a:lvl7pPr algn="r" indent="0" lvl="6" marL="0" marR="0" rtl="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7pPr>
            <a:lvl8pPr algn="r" indent="0" lvl="7" marL="0" marR="0" rtl="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8pPr>
            <a:lvl9pPr algn="r" indent="0" lvl="8" marL="0" marR="0" rtl="0">
              <a:lnSpc>
                <a:spcPct val="100000"/>
              </a:lnSpc>
              <a:spcBef>
                <a:spcPts val="0"/>
              </a:spcBef>
              <a:spcAft>
                <a:spcPts val="0"/>
              </a:spcAft>
              <a:buClr>
                <a:srgbClr val="000000"/>
              </a:buClr>
              <a:buSzPts val="1000"/>
              <a:buFont typeface="Arial"/>
              <a:buNone/>
              <a:defRPr b="0" cap="none" i="0" strike="noStrike" sz="1000" u="none">
                <a:solidFill>
                  <a:schemeClr val="accent1"/>
                </a:solidFill>
                <a:uFillTx/>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lang="en">
                <a:uFillTx/>
              </a:rPr>
              <a:t>‹#›</a:t>
            </a:fld>
            <a:endParaRPr>
              <a:uFillTx/>
            </a:endParaRPr>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dk2" folHlink="folHlink" hlink="hlink" tx1="dk1" tx2="lt2"/>
  <p:sldLayoutIdLst>
    <p:sldLayoutId r:id="rId1" id="2147483661"/>
    <p:sldLayoutId r:id="rId2" id="2147483662"/>
    <p:sldLayoutId r:id="rId3" id="2147483663"/>
    <p:sldLayoutId r:id="rId4" id="2147483664"/>
    <p:sldLayoutId r:id="rId5" id="2147483665"/>
    <p:sldLayoutId r:id="rId6" id="2147483666"/>
    <p:sldLayoutId r:id="rId7" id="2147483667"/>
    <p:sldLayoutId r:id="rId8" id="2147483668"/>
    <p:sldLayoutId r:id="rId9" id="2147483669"/>
    <p:sldLayoutId r:id="rId10" id="2147483670"/>
    <p:sldLayoutId r:id="rId11" id="2147483671"/>
  </p:sldLayoutIdLst>
  <p:hf dt="0" ftr="0" hdr="0" sldNum="0"/>
  <p:txStyles>
    <p:title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titleStyle>
    <p:body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bodyStyle>
    <p:other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otherStyle>
  </p:txStyles>
</p:sldMaster>
</file>

<file path=ppt/slides/_rels/slide1.xml.rels><?xml version="1.0" standalone="yes" ?><Relationships xmlns="http://schemas.openxmlformats.org/package/2006/relationships"><Relationship Id="rId1" Target="../slideLayouts/slideLayout1.xml" Type="http://schemas.openxmlformats.org/officeDocument/2006/relationships/slideLayout"></Relationship><Relationship Id="rId2" Target="../notesSlides/notesSlide1.xml" Type="http://schemas.openxmlformats.org/officeDocument/2006/relationships/notesSlide"></Relationship></Relationships>
</file>

<file path=ppt/slides/_rels/slide10.xml.rels><?xml version="1.0" standalone="yes" ?><Relationships xmlns="http://schemas.openxmlformats.org/package/2006/relationships"><Relationship Id="rId1" Target="../slideLayouts/slideLayout9.xml" Type="http://schemas.openxmlformats.org/officeDocument/2006/relationships/slideLayout"></Relationship><Relationship Id="rId2" Target="../notesSlides/notesSlide10.xml" Type="http://schemas.openxmlformats.org/officeDocument/2006/relationships/notesSlide"></Relationship></Relationships>
</file>

<file path=ppt/slides/_rels/slide11.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11.xml" Type="http://schemas.openxmlformats.org/officeDocument/2006/relationships/notesSlide"></Relationship></Relationships>
</file>

<file path=ppt/slides/_rels/slide12.xml.rels><?xml version="1.0" standalone="yes" ?><Relationships xmlns="http://schemas.openxmlformats.org/package/2006/relationships"><Relationship Id="rId1" Target="../slideLayouts/slideLayout6.xml" Type="http://schemas.openxmlformats.org/officeDocument/2006/relationships/slideLayout"></Relationship><Relationship Id="rId2" Target="../notesSlides/notesSlide12.xml" Type="http://schemas.openxmlformats.org/officeDocument/2006/relationships/notesSlide"></Relationship></Relationships>
</file>

<file path=ppt/slides/_rels/slide13.xml.rels><?xml version="1.0" standalone="yes" ?><Relationships xmlns="http://schemas.openxmlformats.org/package/2006/relationships"><Relationship Id="rId1" Target="../slideLayouts/slideLayout4.xml" Type="http://schemas.openxmlformats.org/officeDocument/2006/relationships/slideLayout"></Relationship><Relationship Id="rId2" Target="../notesSlides/notesSlide13.xml" Type="http://schemas.openxmlformats.org/officeDocument/2006/relationships/notesSlide"></Relationship></Relationships>
</file>

<file path=ppt/slides/_rels/slide14.xml.rels><?xml version="1.0" standalone="yes" ?><Relationships xmlns="http://schemas.openxmlformats.org/package/2006/relationships"><Relationship Id="rId1" Target="../slideLayouts/slideLayout7.xml" Type="http://schemas.openxmlformats.org/officeDocument/2006/relationships/slideLayout"></Relationship><Relationship Id="rId2" Target="../notesSlides/notesSlide14.xml" Type="http://schemas.openxmlformats.org/officeDocument/2006/relationships/notesSlide"></Relationship></Relationships>
</file>

<file path=ppt/slides/_rels/slide15.xml.rels><?xml version="1.0" standalone="yes" ?><Relationships xmlns="http://schemas.openxmlformats.org/package/2006/relationships"><Relationship Id="rId1" Target="../slideLayouts/slideLayout10.xml" Type="http://schemas.openxmlformats.org/officeDocument/2006/relationships/slideLayout"></Relationship><Relationship Id="rId2" Target="../notesSlides/notesSlide15.xml" Type="http://schemas.openxmlformats.org/officeDocument/2006/relationships/notesSlide"></Relationship></Relationships>
</file>

<file path=ppt/slides/_rels/slide16.xml.rels><?xml version="1.0" standalone="yes" ?><Relationships xmlns="http://schemas.openxmlformats.org/package/2006/relationships"><Relationship Id="rId1" Target="../slideLayouts/slideLayout3.xml" Type="http://schemas.openxmlformats.org/officeDocument/2006/relationships/slideLayout"></Relationship><Relationship Id="rId2" Target="../notesSlides/notesSlide16.xml" Type="http://schemas.openxmlformats.org/officeDocument/2006/relationships/notesSlide"></Relationship></Relationships>
</file>

<file path=ppt/slides/_rels/slide17.xml.rels><?xml version="1.0" standalone="yes" ?><Relationships xmlns="http://schemas.openxmlformats.org/package/2006/relationships"><Relationship Id="rId1" Target="../slideLayouts/slideLayout5.xml" Type="http://schemas.openxmlformats.org/officeDocument/2006/relationships/slideLayout"></Relationship><Relationship Id="rId2" Target="../notesSlides/notesSlide17.xml" Type="http://schemas.openxmlformats.org/officeDocument/2006/relationships/notesSlide"></Relationship></Relationships>
</file>

<file path=ppt/slides/_rels/slide18.xml.rels><?xml version="1.0" standalone="yes" ?><Relationships xmlns="http://schemas.openxmlformats.org/package/2006/relationships"><Relationship Id="rId1" Target="../slideLayouts/slideLayout4.xml" Type="http://schemas.openxmlformats.org/officeDocument/2006/relationships/slideLayout"></Relationship><Relationship Id="rId2" Target="../notesSlides/notesSlide18.xml" Type="http://schemas.openxmlformats.org/officeDocument/2006/relationships/notesSlide"></Relationship></Relationships>
</file>

<file path=ppt/slides/_rels/slide19.xml.rels><?xml version="1.0" standalone="yes" ?><Relationships xmlns="http://schemas.openxmlformats.org/package/2006/relationships"><Relationship Id="rId1" Target="../slideLayouts/slideLayout7.xml" Type="http://schemas.openxmlformats.org/officeDocument/2006/relationships/slideLayout"></Relationship><Relationship Id="rId2" Target="../notesSlides/notesSlide19.xml" Type="http://schemas.openxmlformats.org/officeDocument/2006/relationships/notesSlide"></Relationship></Relationships>
</file>

<file path=ppt/slides/_rels/slide2.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2.xml" Type="http://schemas.openxmlformats.org/officeDocument/2006/relationships/notesSlide"></Relationship></Relationships>
</file>

<file path=ppt/slides/_rels/slide20.xml.rels><?xml version="1.0" standalone="yes" ?><Relationships xmlns="http://schemas.openxmlformats.org/package/2006/relationships"><Relationship Id="rId1" Target="../slideLayouts/slideLayout8.xml" Type="http://schemas.openxmlformats.org/officeDocument/2006/relationships/slideLayout"></Relationship><Relationship Id="rId2" Target="../notesSlides/notesSlide20.xml" Type="http://schemas.openxmlformats.org/officeDocument/2006/relationships/notesSlide"></Relationship><Relationship Id="rId3" Target="../media/image4.jpg" Type="http://schemas.openxmlformats.org/officeDocument/2006/relationships/image"></Relationship></Relationships>
</file>

<file path=ppt/slides/_rels/slide21.xml.rels><?xml version="1.0" standalone="yes" ?><Relationships xmlns="http://schemas.openxmlformats.org/package/2006/relationships"><Relationship Id="rId1" Target="../slideLayouts/slideLayout3.xml" Type="http://schemas.openxmlformats.org/officeDocument/2006/relationships/slideLayout"></Relationship><Relationship Id="rId2" Target="../notesSlides/notesSlide21.xml" Type="http://schemas.openxmlformats.org/officeDocument/2006/relationships/notesSlide"></Relationship></Relationships>
</file>

<file path=ppt/slides/_rels/slide22.xml.rels><?xml version="1.0" standalone="yes" ?><Relationships xmlns="http://schemas.openxmlformats.org/package/2006/relationships"><Relationship Id="rId1" Target="../slideLayouts/slideLayout7.xml" Type="http://schemas.openxmlformats.org/officeDocument/2006/relationships/slideLayout"></Relationship><Relationship Id="rId2" Target="../notesSlides/notesSlide22.xml" Type="http://schemas.openxmlformats.org/officeDocument/2006/relationships/notesSlide"></Relationship></Relationships>
</file>

<file path=ppt/slides/_rels/slide23.xml.rels><?xml version="1.0" standalone="yes" ?><Relationships xmlns="http://schemas.openxmlformats.org/package/2006/relationships"><Relationship Id="rId1" Target="../slideLayouts/slideLayout4.xml" Type="http://schemas.openxmlformats.org/officeDocument/2006/relationships/slideLayout"></Relationship><Relationship Id="rId2" Target="../notesSlides/notesSlide23.xml" Type="http://schemas.openxmlformats.org/officeDocument/2006/relationships/notesSlide"></Relationship></Relationships>
</file>

<file path=ppt/slides/_rels/slide24.xml.rels><?xml version="1.0" standalone="yes" ?><Relationships xmlns="http://schemas.openxmlformats.org/package/2006/relationships"><Relationship Id="rId1" Target="../slideLayouts/slideLayout7.xml" Type="http://schemas.openxmlformats.org/officeDocument/2006/relationships/slideLayout"></Relationship><Relationship Id="rId2" Target="../notesSlides/notesSlide24.xml" Type="http://schemas.openxmlformats.org/officeDocument/2006/relationships/notesSlide"></Relationship></Relationships>
</file>

<file path=ppt/slides/_rels/slide25.xml.rels><?xml version="1.0" standalone="yes" ?><Relationships xmlns="http://schemas.openxmlformats.org/package/2006/relationships"><Relationship Id="rId1" Target="../slideLayouts/slideLayout4.xml" Type="http://schemas.openxmlformats.org/officeDocument/2006/relationships/slideLayout"></Relationship><Relationship Id="rId2" Target="../notesSlides/notesSlide25.xml" Type="http://schemas.openxmlformats.org/officeDocument/2006/relationships/notesSlide"></Relationship></Relationships>
</file>

<file path=ppt/slides/_rels/slide26.xml.rels><?xml version="1.0" standalone="yes" ?><Relationships xmlns="http://schemas.openxmlformats.org/package/2006/relationships"><Relationship Id="rId1" Target="../slideLayouts/slideLayout9.xml" Type="http://schemas.openxmlformats.org/officeDocument/2006/relationships/slideLayout"></Relationship><Relationship Id="rId2" Target="../notesSlides/notesSlide26.xml" Type="http://schemas.openxmlformats.org/officeDocument/2006/relationships/notesSlide"></Relationship></Relationships>
</file>

<file path=ppt/slides/_rels/slide27.xml.rels><?xml version="1.0" standalone="yes" ?><Relationships xmlns="http://schemas.openxmlformats.org/package/2006/relationships"><Relationship Id="rId1" Target="../slideLayouts/slideLayout8.xml" Type="http://schemas.openxmlformats.org/officeDocument/2006/relationships/slideLayout"></Relationship><Relationship Id="rId2" Target="../notesSlides/notesSlide27.xml" Type="http://schemas.openxmlformats.org/officeDocument/2006/relationships/notesSlide"></Relationship><Relationship Id="rId3" Target="../media/image3.jpg" Type="http://schemas.openxmlformats.org/officeDocument/2006/relationships/image"></Relationship></Relationships>
</file>

<file path=ppt/slides/_rels/slide28.xml.rels><?xml version="1.0" standalone="yes" ?><Relationships xmlns="http://schemas.openxmlformats.org/package/2006/relationships"><Relationship Id="rId1" Target="../slideLayouts/slideLayout3.xml" Type="http://schemas.openxmlformats.org/officeDocument/2006/relationships/slideLayout"></Relationship><Relationship Id="rId2" Target="../notesSlides/notesSlide28.xml" Type="http://schemas.openxmlformats.org/officeDocument/2006/relationships/notesSlide"></Relationship></Relationships>
</file>

<file path=ppt/slides/_rels/slide29.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29.xml" Type="http://schemas.openxmlformats.org/officeDocument/2006/relationships/notesSlide"></Relationship></Relationships>
</file>

<file path=ppt/slides/_rels/slide3.xml.rels><?xml version="1.0" standalone="yes" ?><Relationships xmlns="http://schemas.openxmlformats.org/package/2006/relationships"><Relationship Id="rId1" Target="../slideLayouts/slideLayout4.xml" Type="http://schemas.openxmlformats.org/officeDocument/2006/relationships/slideLayout"></Relationship><Relationship Id="rId2" Target="../notesSlides/notesSlide3.xml" Type="http://schemas.openxmlformats.org/officeDocument/2006/relationships/notesSlide"></Relationship></Relationships>
</file>

<file path=ppt/slides/_rels/slide4.xml.rels><?xml version="1.0" standalone="yes" ?><Relationships xmlns="http://schemas.openxmlformats.org/package/2006/relationships"><Relationship Id="rId1" Target="../slideLayouts/slideLayout4.xml" Type="http://schemas.openxmlformats.org/officeDocument/2006/relationships/slideLayout"></Relationship><Relationship Id="rId2" Target="../notesSlides/notesSlide4.xml" Type="http://schemas.openxmlformats.org/officeDocument/2006/relationships/notesSlide"></Relationship></Relationships>
</file>

<file path=ppt/slides/_rels/slide5.xml.rels><?xml version="1.0" standalone="yes" ?><Relationships xmlns="http://schemas.openxmlformats.org/package/2006/relationships"><Relationship Id="rId1" Target="../slideLayouts/slideLayout5.xml" Type="http://schemas.openxmlformats.org/officeDocument/2006/relationships/slideLayout"></Relationship><Relationship Id="rId2" Target="../notesSlides/notesSlide5.xml" Type="http://schemas.openxmlformats.org/officeDocument/2006/relationships/notesSlide"></Relationship></Relationships>
</file>

<file path=ppt/slides/_rels/slide6.xml.rels><?xml version="1.0" standalone="yes" ?><Relationships xmlns="http://schemas.openxmlformats.org/package/2006/relationships"><Relationship Id="rId1" Target="../slideLayouts/slideLayout6.xml" Type="http://schemas.openxmlformats.org/officeDocument/2006/relationships/slideLayout"></Relationship><Relationship Id="rId2" Target="../notesSlides/notesSlide6.xml" Type="http://schemas.openxmlformats.org/officeDocument/2006/relationships/notesSlide"></Relationship><Relationship Id="rId3" Target="../media/image1.jpg" Type="http://schemas.openxmlformats.org/officeDocument/2006/relationships/image"></Relationship><Relationship Id="rId4" Target="../media/image7.jpg" Type="http://schemas.openxmlformats.org/officeDocument/2006/relationships/image"></Relationship><Relationship Id="rId5" Target="../media/image6.jpg" Type="http://schemas.openxmlformats.org/officeDocument/2006/relationships/image"></Relationship><Relationship Id="rId6" Target="../media/image2.jpg" Type="http://schemas.openxmlformats.org/officeDocument/2006/relationships/image"></Relationship></Relationships>
</file>

<file path=ppt/slides/_rels/slide7.xml.rels><?xml version="1.0" standalone="yes" ?><Relationships xmlns="http://schemas.openxmlformats.org/package/2006/relationships"><Relationship Id="rId1" Target="../slideLayouts/slideLayout7.xml" Type="http://schemas.openxmlformats.org/officeDocument/2006/relationships/slideLayout"></Relationship><Relationship Id="rId2" Target="../notesSlides/notesSlide7.xml" Type="http://schemas.openxmlformats.org/officeDocument/2006/relationships/notesSlide"></Relationship><Relationship Id="rId3" Target="https://youtu.be/Mp-Q_UU6Ksk" TargetMode="External" Type="http://schemas.openxmlformats.org/officeDocument/2006/relationships/hyperlink"></Relationship></Relationships>
</file>

<file path=ppt/slides/_rels/slide8.xml.rels><?xml version="1.0" standalone="yes" ?><Relationships xmlns="http://schemas.openxmlformats.org/package/2006/relationships"><Relationship Id="rId1" Target="../slideLayouts/slideLayout8.xml" Type="http://schemas.openxmlformats.org/officeDocument/2006/relationships/slideLayout"></Relationship><Relationship Id="rId2" Target="../notesSlides/notesSlide8.xml" Type="http://schemas.openxmlformats.org/officeDocument/2006/relationships/notesSlide"></Relationship><Relationship Id="rId3" Target="../media/image5.jpg" Type="http://schemas.openxmlformats.org/officeDocument/2006/relationships/image"></Relationship></Relationships>
</file>

<file path=ppt/slides/_rels/slide9.xml.rels><?xml version="1.0" standalone="yes" ?><Relationships xmlns="http://schemas.openxmlformats.org/package/2006/relationships"><Relationship Id="rId1" Target="../slideLayouts/slideLayout3.xml" Type="http://schemas.openxmlformats.org/officeDocument/2006/relationships/slideLayout"></Relationship><Relationship Id="rId2" Target="../notesSlides/notesSlide9.xml" Type="http://schemas.openxmlformats.org/officeDocument/2006/relationships/notesSlide"></Relationship></Relationships>
</file>

<file path=ppt/slides/slide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5" name="Shape 5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6" name="Google Shape;56;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8" y="781525"/>
            <a:ext cx="8520600" cy="20526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lnSpc>
                <a:spcPct val="100000"/>
              </a:lnSpc>
              <a:spcBef>
                <a:spcPts val="0"/>
              </a:spcBef>
              <a:spcAft>
                <a:spcPts val="0"/>
              </a:spcAft>
              <a:buSzPts val="8000"/>
              <a:buNone/>
            </a:pPr>
            <a:r>
              <a:rPr lang="en" sz="5100">
                <a:uFillTx/>
              </a:rPr>
              <a:t>Building a Good Self-Care Habit Beyond Bubble Baths and Candles.</a:t>
            </a:r>
            <a:endParaRPr sz="510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7" name="Google Shape;57;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57375" y="3970418"/>
            <a:ext cx="8520600" cy="6054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lnSpc>
                <a:spcPct val="100000"/>
              </a:lnSpc>
              <a:spcBef>
                <a:spcPts val="0"/>
              </a:spcBef>
              <a:spcAft>
                <a:spcPts val="0"/>
              </a:spcAft>
              <a:buSzPts val="2100"/>
              <a:buNone/>
            </a:pPr>
            <a:r>
              <a:rPr lang="en">
                <a:uFillTx/>
              </a:rPr>
              <a:t>Laurie Eldred, LMSW, CAADC</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2" name="Shape 11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3" name="Google Shape;113;p2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73661" y="116123"/>
            <a:ext cx="8208396" cy="4695754"/>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lnSpc>
                <a:spcPct val="100000"/>
              </a:lnSpc>
              <a:spcBef>
                <a:spcPts val="0"/>
              </a:spcBef>
              <a:spcAft>
                <a:spcPts val="0"/>
              </a:spcAft>
              <a:buSzPts val="2400"/>
              <a:buNone/>
            </a:pPr>
            <a:r>
              <a:rPr lang="en" sz="2800">
                <a:uFillTx/>
              </a:rPr>
              <a:t>Secondary Trauma can also show up as a trauma response in our bodies:</a:t>
            </a:r>
            <a:endParaRPr sz="2800">
              <a:uFillTx/>
            </a:endParaRPr>
          </a:p>
          <a:p>
            <a:pPr algn="ctr" indent="0" lvl="0" marL="0" rtl="0">
              <a:lnSpc>
                <a:spcPct val="100000"/>
              </a:lnSpc>
              <a:spcBef>
                <a:spcPts val="0"/>
              </a:spcBef>
              <a:spcAft>
                <a:spcPts val="0"/>
              </a:spcAft>
              <a:buSzPts val="2400"/>
              <a:buNone/>
            </a:pPr>
            <a:r>
              <a:rPr>
                <a:uFillTx/>
              </a:rPr>
              <a:t/>
            </a:r>
            <a:endParaRPr>
              <a:uFillTx/>
            </a:endParaRPr>
          </a:p>
          <a:p>
            <a:pPr algn="ctr" indent="0" lvl="0" marL="0" rtl="0">
              <a:lnSpc>
                <a:spcPct val="100000"/>
              </a:lnSpc>
              <a:spcBef>
                <a:spcPts val="0"/>
              </a:spcBef>
              <a:spcAft>
                <a:spcPts val="0"/>
              </a:spcAft>
              <a:buSzPts val="2400"/>
              <a:buNone/>
            </a:pPr>
            <a:r>
              <a:rPr b="0" lang="en" u="sng">
                <a:uFillTx/>
              </a:rPr>
              <a:t>If or when that happens, we </a:t>
            </a:r>
            <a:r>
              <a:rPr b="0" lang="en" u="sng">
                <a:uFillTx/>
              </a:rPr>
              <a:t>need to ask of our responses:</a:t>
            </a:r>
            <a:endParaRPr b="0" lang="en" u="sng">
              <a:uFillTx/>
            </a:endParaRPr>
          </a:p>
          <a:p>
            <a:pPr algn="ctr" indent="0" lvl="0" marL="0" rtl="0">
              <a:lnSpc>
                <a:spcPct val="100000"/>
              </a:lnSpc>
              <a:spcBef>
                <a:spcPts val="0"/>
              </a:spcBef>
              <a:spcAft>
                <a:spcPts val="0"/>
              </a:spcAft>
              <a:buSzPts val="2400"/>
              <a:buNone/>
            </a:pPr>
            <a:r>
              <a:rPr>
                <a:uFillTx/>
              </a:rPr>
              <a:t/>
            </a:r>
            <a:endParaRPr u="sng">
              <a:uFillTx/>
            </a:endParaRPr>
          </a:p>
          <a:p>
            <a:pPr algn="ctr" indent="-381000" lvl="0" marL="457200" rtl="0">
              <a:lnSpc>
                <a:spcPct val="100000"/>
              </a:lnSpc>
              <a:spcBef>
                <a:spcPts val="0"/>
              </a:spcBef>
              <a:spcAft>
                <a:spcPts val="0"/>
              </a:spcAft>
              <a:buSzPts val="2400"/>
              <a:buAutoNum type="arabicPeriod"/>
            </a:pPr>
            <a:r>
              <a:rPr lang="en">
                <a:uFillTx/>
              </a:rPr>
              <a:t> Is this helping us become our more truest selves?</a:t>
            </a:r>
            <a:endParaRPr>
              <a:uFillTx/>
            </a:endParaRPr>
          </a:p>
          <a:p>
            <a:pPr algn="ctr" indent="-381000" lvl="0" marL="457200" rtl="0">
              <a:lnSpc>
                <a:spcPct val="100000"/>
              </a:lnSpc>
              <a:spcBef>
                <a:spcPts val="0"/>
              </a:spcBef>
              <a:spcAft>
                <a:spcPts val="0"/>
              </a:spcAft>
              <a:buSzPts val="2400"/>
              <a:buAutoNum type="arabicPeriod"/>
            </a:pPr>
            <a:endParaRPr lang="en">
              <a:uFillTx/>
            </a:endParaRPr>
          </a:p>
          <a:p>
            <a:pPr algn="ctr" indent="-381000" lvl="0" marL="457200" rtl="0">
              <a:lnSpc>
                <a:spcPct val="100000"/>
              </a:lnSpc>
              <a:spcBef>
                <a:spcPts val="0"/>
              </a:spcBef>
              <a:spcAft>
                <a:spcPts val="0"/>
              </a:spcAft>
              <a:buSzPts val="2400"/>
              <a:buAutoNum type="arabicPeriod"/>
            </a:pPr>
            <a:r>
              <a:rPr lang="en">
                <a:uFillTx/>
              </a:rPr>
              <a:t>I</a:t>
            </a:r>
            <a:r>
              <a:rPr lang="en">
                <a:uFillTx/>
              </a:rPr>
              <a:t/>
            </a:r>
            <a:r>
              <a:rPr lang="en">
                <a:uFillTx/>
              </a:rPr>
              <a:t>s it impacting our work with clients?</a:t>
            </a:r>
            <a:endParaRPr lang="en">
              <a:uFillTx/>
            </a:endParaRPr>
          </a:p>
          <a:p>
            <a:pPr algn="ctr" indent="-381000" lvl="0" marL="457200" rtl="0">
              <a:lnSpc>
                <a:spcPct val="100000"/>
              </a:lnSpc>
              <a:spcBef>
                <a:spcPts val="0"/>
              </a:spcBef>
              <a:spcAft>
                <a:spcPts val="0"/>
              </a:spcAft>
              <a:buSzPts val="2400"/>
              <a:buAutoNum type="arabicPeriod"/>
            </a:pPr>
            <a:endParaRPr lang="en">
              <a:uFillTx/>
            </a:endParaRPr>
          </a:p>
          <a:p>
            <a:pPr algn="ctr" indent="-381000" lvl="0" marL="457200" rtl="0">
              <a:lnSpc>
                <a:spcPct val="100000"/>
              </a:lnSpc>
              <a:spcBef>
                <a:spcPts val="0"/>
              </a:spcBef>
              <a:spcAft>
                <a:spcPts val="0"/>
              </a:spcAft>
              <a:buSzPts val="2400"/>
              <a:buAutoNum type="arabicPeriod"/>
            </a:pPr>
            <a:r>
              <a:rPr lang="en">
                <a:uFillTx/>
              </a:rPr>
              <a:t/>
            </a:r>
            <a:r>
              <a:rPr>
                <a:uFillTx/>
              </a:rPr>
              <a:t/>
            </a:r>
            <a:r>
              <a:rPr lang="en">
                <a:uFillTx/>
              </a:rPr>
              <a:t>How can is this sustainable in the long run?</a:t>
            </a:r>
            <a:endParaRPr lang="en">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7" name="Shape 11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8" name="Google Shape;118;p2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02750" y="802500"/>
            <a:ext cx="3538500" cy="3538500"/>
          </a:xfrm>
          <a:prstGeom prst="rect">
            <a:avLst/>
          </a:prstGeom>
          <a:solidFill>
            <a:srgbClr val="FFFFFF"/>
          </a:solid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lnSpc>
                <a:spcPct val="100000"/>
              </a:lnSpc>
              <a:spcBef>
                <a:spcPts val="0"/>
              </a:spcBef>
              <a:spcAft>
                <a:spcPts val="0"/>
              </a:spcAft>
              <a:buSzPts val="4800"/>
              <a:buNone/>
            </a:pPr>
            <a:r>
              <a:rPr lang="en">
                <a:uFillTx/>
              </a:rPr>
              <a:t>Trauma Responses</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2" name="Shape 12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3" name="Google Shape;123;p2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292850"/>
            <a:ext cx="8520600" cy="801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lnSpc>
                <a:spcPct val="100000"/>
              </a:lnSpc>
              <a:spcBef>
                <a:spcPts val="0"/>
              </a:spcBef>
              <a:spcAft>
                <a:spcPts val="0"/>
              </a:spcAft>
              <a:buSzPts val="4200"/>
              <a:buNone/>
            </a:pPr>
            <a:r>
              <a:rPr lang="en">
                <a:uFillTx/>
              </a:rPr>
              <a:t>Trauma Responses:</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4" name="Google Shape;124;p2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228675"/>
            <a:ext cx="3999900" cy="3600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317500" lvl="0" marL="457200" rtl="0">
              <a:lnSpc>
                <a:spcPct val="115000"/>
              </a:lnSpc>
              <a:spcBef>
                <a:spcPts val="0"/>
              </a:spcBef>
              <a:spcAft>
                <a:spcPts val="0"/>
              </a:spcAft>
              <a:buSzPts val="1400"/>
              <a:buAutoNum type="arabicPeriod"/>
            </a:pPr>
            <a:r>
              <a:rPr lang="en">
                <a:uFillTx/>
              </a:rPr>
              <a:t>Feeling Hopeless/Helpless.</a:t>
            </a:r>
            <a:endParaRPr>
              <a:uFillTx/>
            </a:endParaRPr>
          </a:p>
          <a:p>
            <a:pPr algn="l" indent="-317500" lvl="0" marL="457200" rtl="0">
              <a:lnSpc>
                <a:spcPct val="115000"/>
              </a:lnSpc>
              <a:spcBef>
                <a:spcPts val="0"/>
              </a:spcBef>
              <a:spcAft>
                <a:spcPts val="0"/>
              </a:spcAft>
              <a:buSzPts val="1400"/>
              <a:buAutoNum type="arabicPeriod"/>
            </a:pPr>
            <a:r>
              <a:rPr lang="en">
                <a:uFillTx/>
              </a:rPr>
              <a:t>A Sense that One Can Never Do Enough.</a:t>
            </a:r>
            <a:endParaRPr>
              <a:uFillTx/>
            </a:endParaRPr>
          </a:p>
          <a:p>
            <a:pPr algn="l" indent="-317500" lvl="0" marL="457200" rtl="0">
              <a:lnSpc>
                <a:spcPct val="115000"/>
              </a:lnSpc>
              <a:spcBef>
                <a:spcPts val="0"/>
              </a:spcBef>
              <a:spcAft>
                <a:spcPts val="0"/>
              </a:spcAft>
              <a:buSzPts val="1400"/>
              <a:buAutoNum type="arabicPeriod"/>
            </a:pPr>
            <a:r>
              <a:rPr lang="en">
                <a:uFillTx/>
              </a:rPr>
              <a:t>Hypervigilance.</a:t>
            </a:r>
            <a:endParaRPr>
              <a:uFillTx/>
            </a:endParaRPr>
          </a:p>
          <a:p>
            <a:pPr algn="l" indent="-317500" lvl="0" marL="457200" rtl="0">
              <a:lnSpc>
                <a:spcPct val="115000"/>
              </a:lnSpc>
              <a:spcBef>
                <a:spcPts val="0"/>
              </a:spcBef>
              <a:spcAft>
                <a:spcPts val="0"/>
              </a:spcAft>
              <a:buSzPts val="1400"/>
              <a:buAutoNum type="arabicPeriod"/>
            </a:pPr>
            <a:r>
              <a:rPr lang="en">
                <a:uFillTx/>
              </a:rPr>
              <a:t>Diminished Creativity.</a:t>
            </a:r>
            <a:endParaRPr>
              <a:uFillTx/>
            </a:endParaRPr>
          </a:p>
          <a:p>
            <a:pPr algn="l" indent="-317500" lvl="0" marL="457200" rtl="0">
              <a:lnSpc>
                <a:spcPct val="115000"/>
              </a:lnSpc>
              <a:spcBef>
                <a:spcPts val="0"/>
              </a:spcBef>
              <a:spcAft>
                <a:spcPts val="0"/>
              </a:spcAft>
              <a:buSzPts val="1400"/>
              <a:buAutoNum type="arabicPeriod"/>
            </a:pPr>
            <a:r>
              <a:rPr lang="en">
                <a:uFillTx/>
              </a:rPr>
              <a:t>Inability to Handle Complexity.</a:t>
            </a:r>
            <a:endParaRPr>
              <a:uFillTx/>
            </a:endParaRPr>
          </a:p>
          <a:p>
            <a:pPr algn="l" indent="-317500" lvl="0" marL="457200" rtl="0">
              <a:lnSpc>
                <a:spcPct val="115000"/>
              </a:lnSpc>
              <a:spcBef>
                <a:spcPts val="0"/>
              </a:spcBef>
              <a:spcAft>
                <a:spcPts val="0"/>
              </a:spcAft>
              <a:buSzPts val="1400"/>
              <a:buAutoNum type="arabicPeriod"/>
            </a:pPr>
            <a:r>
              <a:rPr lang="en">
                <a:uFillTx/>
              </a:rPr>
              <a:t>Minimizing.</a:t>
            </a:r>
            <a:endParaRPr>
              <a:uFillTx/>
            </a:endParaRPr>
          </a:p>
          <a:p>
            <a:pPr algn="l" indent="-317500" lvl="0" marL="457200" rtl="0">
              <a:lnSpc>
                <a:spcPct val="115000"/>
              </a:lnSpc>
              <a:spcBef>
                <a:spcPts val="0"/>
              </a:spcBef>
              <a:spcAft>
                <a:spcPts val="0"/>
              </a:spcAft>
              <a:buSzPts val="1400"/>
              <a:buAutoNum type="arabicPeriod"/>
            </a:pPr>
            <a:r>
              <a:rPr lang="en">
                <a:uFillTx/>
              </a:rPr>
              <a:t>Chronic Exhaustion/Physical Ailments.</a:t>
            </a:r>
            <a:endParaRPr>
              <a:uFillTx/>
            </a:endParaRPr>
          </a:p>
          <a:p>
            <a:pPr algn="l" indent="-317500" lvl="0" marL="457200" rtl="0">
              <a:lnSpc>
                <a:spcPct val="115000"/>
              </a:lnSpc>
              <a:spcBef>
                <a:spcPts val="0"/>
              </a:spcBef>
              <a:spcAft>
                <a:spcPts val="0"/>
              </a:spcAft>
              <a:buSzPts val="1400"/>
              <a:buAutoNum type="arabicPeriod"/>
            </a:pPr>
            <a:r>
              <a:rPr lang="en">
                <a:uFillTx/>
              </a:rPr>
              <a:t>Inability to Listen/Deliberate Avoidance.</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5" name="Google Shape;125;p2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832400" y="1228675"/>
            <a:ext cx="3375028" cy="3655834"/>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15000"/>
              </a:lnSpc>
              <a:spcBef>
                <a:spcPts val="0"/>
              </a:spcBef>
              <a:spcAft>
                <a:spcPts val="0"/>
              </a:spcAft>
              <a:buSzPts val="1400"/>
              <a:buNone/>
            </a:pPr>
            <a:r>
              <a:rPr lang="en">
                <a:uFillTx/>
              </a:rPr>
              <a:t>9. Dissociative Moments.</a:t>
            </a:r>
            <a:endParaRPr>
              <a:uFillTx/>
            </a:endParaRPr>
          </a:p>
          <a:p>
            <a:pPr algn="l" indent="0" lvl="0" marL="0" rtl="0">
              <a:lnSpc>
                <a:spcPct val="115000"/>
              </a:lnSpc>
              <a:spcBef>
                <a:spcPts val="1600"/>
              </a:spcBef>
              <a:spcAft>
                <a:spcPts val="0"/>
              </a:spcAft>
              <a:buSzPts val="1400"/>
              <a:buNone/>
            </a:pPr>
            <a:r>
              <a:rPr lang="en">
                <a:uFillTx/>
              </a:rPr>
              <a:t>10. Sense of Persecution.</a:t>
            </a:r>
            <a:endParaRPr>
              <a:uFillTx/>
            </a:endParaRPr>
          </a:p>
          <a:p>
            <a:pPr algn="l" indent="0" lvl="0" marL="0" rtl="0">
              <a:lnSpc>
                <a:spcPct val="115000"/>
              </a:lnSpc>
              <a:spcBef>
                <a:spcPts val="1600"/>
              </a:spcBef>
              <a:spcAft>
                <a:spcPts val="0"/>
              </a:spcAft>
              <a:buSzPts val="1400"/>
              <a:buNone/>
            </a:pPr>
            <a:r>
              <a:rPr lang="en">
                <a:uFillTx/>
              </a:rPr>
              <a:t>11. Guilt.</a:t>
            </a:r>
            <a:endParaRPr>
              <a:uFillTx/>
            </a:endParaRPr>
          </a:p>
          <a:p>
            <a:pPr algn="l" indent="0" lvl="0" marL="0" rtl="0">
              <a:lnSpc>
                <a:spcPct val="115000"/>
              </a:lnSpc>
              <a:spcBef>
                <a:spcPts val="1600"/>
              </a:spcBef>
              <a:spcAft>
                <a:spcPts val="0"/>
              </a:spcAft>
              <a:buSzPts val="1400"/>
              <a:buNone/>
            </a:pPr>
            <a:r>
              <a:rPr lang="en">
                <a:uFillTx/>
              </a:rPr>
              <a:t>12. Fear.</a:t>
            </a:r>
            <a:endParaRPr>
              <a:uFillTx/>
            </a:endParaRPr>
          </a:p>
          <a:p>
            <a:pPr algn="l" indent="0" lvl="0" marL="0" rtl="0">
              <a:lnSpc>
                <a:spcPct val="115000"/>
              </a:lnSpc>
              <a:spcBef>
                <a:spcPts val="1600"/>
              </a:spcBef>
              <a:spcAft>
                <a:spcPts val="0"/>
              </a:spcAft>
              <a:buSzPts val="1400"/>
              <a:buNone/>
            </a:pPr>
            <a:r>
              <a:rPr lang="en">
                <a:uFillTx/>
              </a:rPr>
              <a:t>13. Anger and Cynicism. </a:t>
            </a:r>
            <a:endParaRPr>
              <a:uFillTx/>
            </a:endParaRPr>
          </a:p>
          <a:p>
            <a:pPr algn="l" indent="0" lvl="0" marL="0" rtl="0">
              <a:lnSpc>
                <a:spcPct val="115000"/>
              </a:lnSpc>
              <a:spcBef>
                <a:spcPts val="1600"/>
              </a:spcBef>
              <a:spcAft>
                <a:spcPts val="0"/>
              </a:spcAft>
              <a:buSzPts val="1400"/>
              <a:buNone/>
            </a:pPr>
            <a:r>
              <a:rPr lang="en">
                <a:uFillTx/>
              </a:rPr>
              <a:t>14. Inability to Empathize/Numbing.</a:t>
            </a:r>
            <a:endParaRPr>
              <a:uFillTx/>
            </a:endParaRPr>
          </a:p>
          <a:p>
            <a:pPr algn="l" indent="0" lvl="0" marL="0" rtl="0">
              <a:lnSpc>
                <a:spcPct val="115000"/>
              </a:lnSpc>
              <a:spcBef>
                <a:spcPts val="1600"/>
              </a:spcBef>
              <a:spcAft>
                <a:spcPts val="0"/>
              </a:spcAft>
              <a:buSzPts val="1400"/>
              <a:buNone/>
            </a:pPr>
            <a:r>
              <a:rPr lang="en">
                <a:uFillTx/>
              </a:rPr>
              <a:t>15. Addictions.</a:t>
            </a:r>
            <a:endParaRPr>
              <a:uFillTx/>
            </a:endParaRPr>
          </a:p>
          <a:p>
            <a:pPr algn="l" indent="0" lvl="0" marL="0" rtl="0">
              <a:lnSpc>
                <a:spcPct val="115000"/>
              </a:lnSpc>
              <a:spcBef>
                <a:spcPts val="1600"/>
              </a:spcBef>
              <a:spcAft>
                <a:spcPts val="0"/>
              </a:spcAft>
              <a:buSzPts val="1400"/>
              <a:buNone/>
            </a:pPr>
            <a:r>
              <a:rPr lang="en">
                <a:uFillTx/>
              </a:rPr>
              <a:t>16. Grandiosity </a:t>
            </a:r>
            <a:endParaRPr>
              <a:uFillTx/>
            </a:endParaRPr>
          </a:p>
          <a:p>
            <a:pPr algn="l" indent="0" lvl="0" marL="0" rtl="0">
              <a:lnSpc>
                <a:spcPct val="115000"/>
              </a:lnSpc>
              <a:spcBef>
                <a:spcPts val="1600"/>
              </a:spcBef>
              <a:spcAft>
                <a:spcPts val="1600"/>
              </a:spcAft>
              <a:buSzPts val="14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9" name="Shape 12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0" name="Google Shape;130;p2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1081400"/>
            <a:ext cx="4045200" cy="17103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p>
            <a:pPr algn="ctr" indent="0" lvl="0" marL="0" rtl="0">
              <a:lnSpc>
                <a:spcPct val="100000"/>
              </a:lnSpc>
              <a:spcBef>
                <a:spcPts val="0"/>
              </a:spcBef>
              <a:spcAft>
                <a:spcPts val="0"/>
              </a:spcAft>
              <a:buSzPts val="5400"/>
              <a:buNone/>
            </a:pPr>
            <a:r>
              <a:rPr lang="en">
                <a:uFillTx/>
              </a:rPr>
              <a:t>Self Care?</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1" name="Google Shape;131;p2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2845223"/>
            <a:ext cx="4045200" cy="13455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lnSpc>
                <a:spcPct val="100000"/>
              </a:lnSpc>
              <a:spcBef>
                <a:spcPts val="0"/>
              </a:spcBef>
              <a:spcAft>
                <a:spcPts val="0"/>
              </a:spcAft>
              <a:buSzPts val="1800"/>
              <a:buNone/>
            </a:pPr>
            <a:r>
              <a:rPr lang="en">
                <a:uFillTx/>
              </a:rPr>
              <a:t>The current buzzword!?!</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2" name="Google Shape;132;p2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9500" y="724200"/>
            <a:ext cx="3837000" cy="3695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lnSpc>
                <a:spcPct val="115000"/>
              </a:lnSpc>
              <a:spcBef>
                <a:spcPts val="0"/>
              </a:spcBef>
              <a:spcAft>
                <a:spcPts val="1600"/>
              </a:spcAft>
              <a:buSzPts val="1800"/>
              <a:buNone/>
            </a:pPr>
            <a:r>
              <a:rPr lang="en">
                <a:uFillTx/>
              </a:rPr>
              <a:t> What is self care?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6" name="Shape 13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7" name="Google Shape;137;p2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5481" y="350381"/>
            <a:ext cx="8537700" cy="4599114"/>
          </a:xfrm>
          <a:prstGeom prst="rect">
            <a:avLst/>
          </a:prstGeom>
          <a:noFill/>
          <a:ln cap="flat" cmpd="sng" w="9525">
            <a:solidFill>
              <a:srgbClr val="000000"/>
            </a:solidFill>
            <a:prstDash val="solid"/>
            <a:round/>
            <a:headEnd len="sm" type="none" w="sm"/>
            <a:tailEnd len="sm" type="none" w="sm"/>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lnSpc>
                <a:spcPct val="100000"/>
              </a:lnSpc>
              <a:spcBef>
                <a:spcPts val="0"/>
              </a:spcBef>
              <a:spcAft>
                <a:spcPts val="0"/>
              </a:spcAft>
              <a:buSzPts val="4000"/>
              <a:buNone/>
            </a:pPr>
            <a:r>
              <a:rPr lang="en" u="sng">
                <a:solidFill>
                  <a:srgbClr val="A64D79"/>
                </a:solidFill>
                <a:uFillTx/>
              </a:rPr>
              <a:t>What is Self Care Really</a:t>
            </a:r>
            <a:r>
              <a:rPr lang="en" u="none">
                <a:solidFill>
                  <a:srgbClr val="A64D79"/>
                </a:solidFill>
                <a:uFillTx/>
              </a:rPr>
              <a:t>?</a:t>
            </a:r>
            <a:endParaRPr u="none">
              <a:solidFill>
                <a:srgbClr val="A64D79"/>
              </a:solidFill>
              <a:uFillTx/>
            </a:endParaRPr>
          </a:p>
          <a:p>
            <a:pPr algn="ctr" indent="0" lvl="0" marL="0" rtl="0">
              <a:lnSpc>
                <a:spcPct val="100000"/>
              </a:lnSpc>
              <a:spcBef>
                <a:spcPts val="0"/>
              </a:spcBef>
              <a:spcAft>
                <a:spcPts val="0"/>
              </a:spcAft>
              <a:buSzPts val="4000"/>
              <a:buNone/>
            </a:pPr>
            <a:r>
              <a:rPr>
                <a:uFillTx/>
              </a:rPr>
              <a:t/>
            </a:r>
            <a:endParaRPr u="none">
              <a:solidFill>
                <a:srgbClr val="A64D79"/>
              </a:solidFill>
              <a:uFillTx/>
            </a:endParaRPr>
          </a:p>
          <a:p>
            <a:pPr algn="ctr" indent="0" lvl="0" marL="0" rtl="0">
              <a:lnSpc>
                <a:spcPct val="100000"/>
              </a:lnSpc>
              <a:spcBef>
                <a:spcPts val="0"/>
              </a:spcBef>
              <a:spcAft>
                <a:spcPts val="0"/>
              </a:spcAft>
              <a:buSzPts val="4000"/>
              <a:buNone/>
            </a:pPr>
            <a:r>
              <a:rPr lang="en" sz="3200" u="none">
                <a:solidFill>
                  <a:srgbClr val="A64D79"/>
                </a:solidFill>
                <a:uFillTx/>
                <a:latin typeface="Amatic SC"/>
                <a:ea typeface="Amatic SC"/>
                <a:cs typeface="Amatic SC"/>
                <a:sym typeface="Amatic SC"/>
              </a:rPr>
              <a:t>It’s not a warm bath or sitting down with a good book</a:t>
            </a:r>
            <a:r>
              <a:rPr lang="en" u="none">
                <a:solidFill>
                  <a:srgbClr val="A64D79"/>
                </a:solidFill>
                <a:uFillTx/>
              </a:rPr>
              <a:t>.</a:t>
            </a:r>
            <a:endParaRPr u="none">
              <a:solidFill>
                <a:srgbClr val="A64D79"/>
              </a:solidFill>
              <a:uFillTx/>
            </a:endParaRPr>
          </a:p>
          <a:p>
            <a:pPr algn="ctr" indent="0" lvl="0" marL="0" rtl="0">
              <a:lnSpc>
                <a:spcPct val="100000"/>
              </a:lnSpc>
              <a:spcBef>
                <a:spcPts val="0"/>
              </a:spcBef>
              <a:spcAft>
                <a:spcPts val="0"/>
              </a:spcAft>
              <a:buSzPts val="4000"/>
              <a:buNone/>
            </a:pPr>
            <a:r>
              <a:rPr>
                <a:uFillTx/>
              </a:rPr>
              <a:t/>
            </a:r>
            <a:endParaRPr u="none">
              <a:solidFill>
                <a:srgbClr val="A64D79"/>
              </a:solidFill>
              <a:uFillTx/>
            </a:endParaRPr>
          </a:p>
          <a:p>
            <a:pPr algn="ctr" indent="0" lvl="0" marL="0" rtl="0">
              <a:lnSpc>
                <a:spcPct val="100000"/>
              </a:lnSpc>
              <a:spcBef>
                <a:spcPts val="0"/>
              </a:spcBef>
              <a:spcAft>
                <a:spcPts val="0"/>
              </a:spcAft>
              <a:buSzPts val="4000"/>
              <a:buNone/>
            </a:pPr>
            <a:r>
              <a:rPr lang="en" sz="3300" u="none">
                <a:solidFill>
                  <a:srgbClr val="A64D79"/>
                </a:solidFill>
                <a:uFillTx/>
                <a:latin typeface="Amatic SC"/>
                <a:ea typeface="Amatic SC"/>
                <a:cs typeface="Amatic SC"/>
                <a:sym typeface="Amatic SC"/>
              </a:rPr>
              <a:t>According to the NASW Policy statement on Self-Care and social work:</a:t>
            </a:r>
            <a:endParaRPr sz="3300" u="none">
              <a:solidFill>
                <a:srgbClr val="A64D79"/>
              </a:solidFill>
              <a:uFillTx/>
              <a:latin typeface="Amatic SC"/>
              <a:ea typeface="Amatic SC"/>
              <a:cs typeface="Amatic SC"/>
              <a:sym typeface="Amatic SC"/>
            </a:endParaRPr>
          </a:p>
          <a:p>
            <a:pPr algn="l" indent="0" lvl="0" marL="0" rtl="0">
              <a:lnSpc>
                <a:spcPct val="100000"/>
              </a:lnSpc>
              <a:spcBef>
                <a:spcPts val="0"/>
              </a:spcBef>
              <a:spcAft>
                <a:spcPts val="0"/>
              </a:spcAft>
              <a:buSzPts val="4000"/>
              <a:buNone/>
            </a:pPr>
            <a:r>
              <a:rPr>
                <a:uFillTx/>
              </a:rPr>
              <a:t/>
            </a:r>
            <a:endParaRPr u="none">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1" name="Shape 14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2" name="Google Shape;142;p2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555600"/>
            <a:ext cx="7921200" cy="7557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p>
            <a:pPr algn="ctr" indent="0" lvl="0" marL="0" rtl="0">
              <a:lnSpc>
                <a:spcPct val="100000"/>
              </a:lnSpc>
              <a:spcBef>
                <a:spcPts val="0"/>
              </a:spcBef>
              <a:spcAft>
                <a:spcPts val="0"/>
              </a:spcAft>
              <a:buSzPts val="3000"/>
              <a:buNone/>
            </a:pPr>
            <a:r>
              <a:rPr lang="en">
                <a:uFillTx/>
              </a:rPr>
              <a:t>NASW Social Policy on Self Care</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3" name="Google Shape;143;p2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85350" y="1475201"/>
            <a:ext cx="8312400" cy="34035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304800" lvl="0" marL="457200" rtl="0">
              <a:lnSpc>
                <a:spcPct val="115000"/>
              </a:lnSpc>
              <a:spcBef>
                <a:spcPts val="0"/>
              </a:spcBef>
              <a:spcAft>
                <a:spcPts val="0"/>
              </a:spcAft>
              <a:buSzPts val="1200"/>
              <a:buChar char="●"/>
            </a:pPr>
            <a:r>
              <a:rPr b="1" lang="en" u="sng">
                <a:uFillTx/>
              </a:rPr>
              <a:t>Area One:</a:t>
            </a:r>
            <a:r>
              <a:rPr lang="en">
                <a:uFillTx/>
              </a:rPr>
              <a:t> Creating and supporting organizational policies/procedures to support self care to staff and those in management.  Also modeling self-care within organizations.</a:t>
            </a:r>
            <a:endParaRPr>
              <a:uFillTx/>
            </a:endParaRPr>
          </a:p>
          <a:p>
            <a:pPr algn="l" indent="0" lvl="0" marL="0" rtl="0">
              <a:lnSpc>
                <a:spcPct val="115000"/>
              </a:lnSpc>
              <a:spcBef>
                <a:spcPts val="1600"/>
              </a:spcBef>
              <a:spcAft>
                <a:spcPts val="0"/>
              </a:spcAft>
              <a:buSzPts val="1200"/>
              <a:buNone/>
            </a:pPr>
            <a:r>
              <a:rPr>
                <a:uFillTx/>
              </a:rPr>
              <a:t/>
            </a:r>
            <a:endParaRPr b="1" u="sng">
              <a:uFillTx/>
            </a:endParaRPr>
          </a:p>
          <a:p>
            <a:pPr algn="l" indent="-304800" lvl="0" marL="457200" rtl="0">
              <a:lnSpc>
                <a:spcPct val="115000"/>
              </a:lnSpc>
              <a:spcBef>
                <a:spcPts val="1600"/>
              </a:spcBef>
              <a:spcAft>
                <a:spcPts val="0"/>
              </a:spcAft>
              <a:buSzPts val="1200"/>
              <a:buChar char="●"/>
            </a:pPr>
            <a:r>
              <a:rPr b="1" lang="en" u="sng">
                <a:uFillTx/>
              </a:rPr>
              <a:t>Area Two:</a:t>
            </a:r>
            <a:r>
              <a:rPr lang="en">
                <a:uFillTx/>
              </a:rPr>
              <a:t> Development, promotion along with creation of self care plans, ideas, and continuing education training. </a:t>
            </a:r>
            <a:endParaRPr>
              <a:uFillTx/>
            </a:endParaRPr>
          </a:p>
          <a:p>
            <a:pPr algn="l" indent="0" lvl="0" marL="0" rtl="0">
              <a:lnSpc>
                <a:spcPct val="115000"/>
              </a:lnSpc>
              <a:spcBef>
                <a:spcPts val="1600"/>
              </a:spcBef>
              <a:spcAft>
                <a:spcPts val="0"/>
              </a:spcAft>
              <a:buSzPts val="1200"/>
              <a:buNone/>
            </a:pPr>
            <a:r>
              <a:rPr>
                <a:uFillTx/>
              </a:rPr>
              <a:t/>
            </a:r>
            <a:endParaRPr b="1" u="sng">
              <a:uFillTx/>
            </a:endParaRPr>
          </a:p>
          <a:p>
            <a:pPr algn="l" indent="-304800" lvl="0" marL="457200" rtl="0">
              <a:lnSpc>
                <a:spcPct val="115000"/>
              </a:lnSpc>
              <a:spcBef>
                <a:spcPts val="1600"/>
              </a:spcBef>
              <a:spcAft>
                <a:spcPts val="0"/>
              </a:spcAft>
              <a:buSzPts val="1200"/>
              <a:buChar char="●"/>
            </a:pPr>
            <a:r>
              <a:rPr b="1" lang="en" u="sng">
                <a:uFillTx/>
              </a:rPr>
              <a:t>Area Three:</a:t>
            </a:r>
            <a:r>
              <a:rPr lang="en">
                <a:uFillTx/>
              </a:rPr>
              <a:t>  Training of social workers/supervisors, publications on self-care and research on secondary trauma in social workers. </a:t>
            </a:r>
            <a:endParaRPr>
              <a:uFillTx/>
            </a:endParaRPr>
          </a:p>
          <a:p>
            <a:pPr algn="l" indent="0" lvl="0" marL="0" rtl="0">
              <a:lnSpc>
                <a:spcPct val="115000"/>
              </a:lnSpc>
              <a:spcBef>
                <a:spcPts val="1600"/>
              </a:spcBef>
              <a:spcAft>
                <a:spcPts val="0"/>
              </a:spcAft>
              <a:buSzPts val="1200"/>
              <a:buNone/>
            </a:pPr>
            <a:r>
              <a:rPr>
                <a:uFillTx/>
              </a:rPr>
              <a:t/>
            </a:r>
            <a:endParaRPr>
              <a:uFillTx/>
            </a:endParaRPr>
          </a:p>
          <a:p>
            <a:pPr algn="l" indent="0" lvl="0" marL="0" rtl="0">
              <a:lnSpc>
                <a:spcPct val="115000"/>
              </a:lnSpc>
              <a:spcBef>
                <a:spcPts val="3200"/>
              </a:spcBef>
              <a:spcAft>
                <a:spcPts val="1600"/>
              </a:spcAft>
              <a:buSzPts val="1200"/>
              <a:buNone/>
            </a:pPr>
            <a:r>
              <a:rPr lang="en">
                <a:uFillTx/>
              </a:rPr>
              <a:t>Source: http://cantasd.org/wp-content/uploads/CWVE18_NASW.ProfessionalSelf-Care.pdf</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7" name="Shape 14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8" name="Google Shape;148;p2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09650" y="615625"/>
            <a:ext cx="8375400" cy="4090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lnSpc>
                <a:spcPct val="100000"/>
              </a:lnSpc>
              <a:spcBef>
                <a:spcPts val="0"/>
              </a:spcBef>
              <a:spcAft>
                <a:spcPts val="0"/>
              </a:spcAft>
              <a:buSzPts val="6000"/>
              <a:buNone/>
            </a:pPr>
            <a:r>
              <a:rPr lang="en" sz="5000">
                <a:uFillTx/>
              </a:rPr>
              <a:t>Poll Question:</a:t>
            </a:r>
            <a:endParaRPr sz="5000">
              <a:uFillTx/>
            </a:endParaRPr>
          </a:p>
          <a:p>
            <a:pPr algn="ctr" indent="0" lvl="0" marL="0" rtl="0">
              <a:lnSpc>
                <a:spcPct val="100000"/>
              </a:lnSpc>
              <a:spcBef>
                <a:spcPts val="0"/>
              </a:spcBef>
              <a:spcAft>
                <a:spcPts val="0"/>
              </a:spcAft>
              <a:buSzPts val="6000"/>
              <a:buNone/>
            </a:pPr>
            <a:r>
              <a:rPr lang="en" sz="5000">
                <a:uFillTx/>
                <a:latin typeface="Amatic SC"/>
                <a:ea typeface="Amatic SC"/>
                <a:cs typeface="Amatic SC"/>
                <a:sym typeface="Amatic SC"/>
              </a:rPr>
              <a:t>Who spoke with you about Self-Care?</a:t>
            </a:r>
            <a:endParaRPr sz="5000">
              <a:uFillTx/>
              <a:latin typeface="Amatic SC"/>
              <a:ea typeface="Amatic SC"/>
              <a:cs typeface="Amatic SC"/>
              <a:sym typeface="Amatic SC"/>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2" name="Shape 15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3" name="Google Shape;153;p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058" y="656557"/>
            <a:ext cx="9021470" cy="4652277"/>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228600" lvl="0" marL="457200" rtl="0">
              <a:lnSpc>
                <a:spcPct val="115000"/>
              </a:lnSpc>
              <a:spcBef>
                <a:spcPts val="0"/>
              </a:spcBef>
              <a:spcAft>
                <a:spcPts val="0"/>
              </a:spcAft>
              <a:buSzPts val="1800"/>
              <a:buNone/>
            </a:pPr>
            <a:r>
              <a:rPr>
                <a:uFillTx/>
              </a:rPr>
              <a:t/>
            </a:r>
            <a:endParaRPr sz="1800">
              <a:solidFill>
                <a:srgbClr val="000000"/>
              </a:solidFill>
              <a:uFillTx/>
              <a:latin typeface="Arial"/>
              <a:ea typeface="Arial"/>
              <a:cs typeface="Arial"/>
              <a:sym typeface="Arial"/>
            </a:endParaRPr>
          </a:p>
          <a:p>
            <a:pPr algn="l" indent="-228600" lvl="0" marL="457200" rtl="0">
              <a:lnSpc>
                <a:spcPct val="115000"/>
              </a:lnSpc>
              <a:spcBef>
                <a:spcPts val="0"/>
              </a:spcBef>
              <a:spcAft>
                <a:spcPts val="0"/>
              </a:spcAft>
              <a:buSzPts val="1800"/>
              <a:buNone/>
            </a:pPr>
            <a:r>
              <a:rPr>
                <a:uFillTx/>
              </a:rPr>
              <a:t/>
            </a:r>
            <a:endParaRPr sz="1800">
              <a:solidFill>
                <a:srgbClr val="000000"/>
              </a:solidFill>
              <a:uFillTx/>
              <a:latin typeface="Arial"/>
              <a:ea typeface="Arial"/>
              <a:cs typeface="Arial"/>
              <a:sym typeface="Arial"/>
            </a:endParaRPr>
          </a:p>
          <a:p>
            <a:pPr algn="l" indent="-342900" lvl="0" marL="457200" rtl="0">
              <a:lnSpc>
                <a:spcPct val="115000"/>
              </a:lnSpc>
              <a:spcBef>
                <a:spcPts val="0"/>
              </a:spcBef>
              <a:spcAft>
                <a:spcPts val="0"/>
              </a:spcAft>
              <a:buSzPts val="1800"/>
              <a:buChar char="●"/>
            </a:pPr>
            <a:r>
              <a:rPr lang="en" sz="1800">
                <a:solidFill>
                  <a:srgbClr val="000000"/>
                </a:solidFill>
                <a:uFillTx/>
                <a:latin typeface="Arial"/>
                <a:ea typeface="Arial"/>
                <a:cs typeface="Arial"/>
                <a:sym typeface="Arial"/>
              </a:rPr>
              <a:t>“Personal Self-Care is a process of purposeful engagement in practices that promote well being and holistic health.”</a:t>
            </a:r>
            <a:endParaRPr sz="1800">
              <a:solidFill>
                <a:srgbClr val="000000"/>
              </a:solidFill>
              <a:uFillTx/>
              <a:latin typeface="Arial"/>
              <a:ea typeface="Arial"/>
              <a:cs typeface="Arial"/>
              <a:sym typeface="Arial"/>
            </a:endParaRPr>
          </a:p>
          <a:p>
            <a:pPr algn="l" indent="-228600" lvl="0" marL="457200" rtl="0">
              <a:lnSpc>
                <a:spcPct val="115000"/>
              </a:lnSpc>
              <a:spcBef>
                <a:spcPts val="0"/>
              </a:spcBef>
              <a:spcAft>
                <a:spcPts val="0"/>
              </a:spcAft>
              <a:buSzPts val="1800"/>
              <a:buNone/>
            </a:pPr>
            <a:r>
              <a:rPr>
                <a:uFillTx/>
              </a:rPr>
              <a:t/>
            </a:r>
            <a:endParaRPr sz="1800">
              <a:solidFill>
                <a:srgbClr val="000000"/>
              </a:solidFill>
              <a:uFillTx/>
              <a:latin typeface="Arial"/>
              <a:ea typeface="Arial"/>
              <a:cs typeface="Arial"/>
              <a:sym typeface="Arial"/>
            </a:endParaRPr>
          </a:p>
          <a:p>
            <a:pPr algn="l" indent="-342900" lvl="0" marL="457200" rtl="0">
              <a:lnSpc>
                <a:spcPct val="115000"/>
              </a:lnSpc>
              <a:spcBef>
                <a:spcPts val="0"/>
              </a:spcBef>
              <a:spcAft>
                <a:spcPts val="0"/>
              </a:spcAft>
              <a:buSzPts val="1800"/>
              <a:buChar char="●"/>
            </a:pPr>
            <a:r>
              <a:rPr lang="en" sz="1800">
                <a:solidFill>
                  <a:srgbClr val="000000"/>
                </a:solidFill>
                <a:uFillTx/>
                <a:latin typeface="Arial"/>
                <a:ea typeface="Arial"/>
                <a:cs typeface="Arial"/>
                <a:sym typeface="Arial"/>
              </a:rPr>
              <a:t>“Professional Self-Care is purposeful Engagement in practices that promote effective use of the self in the professional role within the context of sustaining Holistic health and well-being.”</a:t>
            </a:r>
            <a:br>
              <a:rPr lang="en" sz="1800">
                <a:solidFill>
                  <a:srgbClr val="000000"/>
                </a:solidFill>
                <a:uFillTx/>
                <a:latin typeface="Arial"/>
                <a:ea typeface="Arial"/>
                <a:cs typeface="Arial"/>
                <a:sym typeface="Arial"/>
              </a:rPr>
            </a:br>
            <a:endParaRPr sz="1800">
              <a:solidFill>
                <a:srgbClr val="000000"/>
              </a:solidFill>
              <a:uFillTx/>
              <a:latin typeface="Arial"/>
              <a:ea typeface="Arial"/>
              <a:cs typeface="Arial"/>
              <a:sym typeface="Arial"/>
            </a:endParaRPr>
          </a:p>
          <a:p>
            <a:pPr algn="l" indent="-228600" lvl="0" marL="457200" rtl="0">
              <a:lnSpc>
                <a:spcPct val="115000"/>
              </a:lnSpc>
              <a:spcBef>
                <a:spcPts val="0"/>
              </a:spcBef>
              <a:spcAft>
                <a:spcPts val="0"/>
              </a:spcAft>
              <a:buSzPts val="1800"/>
              <a:buNone/>
            </a:pPr>
            <a:r>
              <a:rPr>
                <a:uFillTx/>
              </a:rPr>
              <a:t/>
            </a:r>
            <a:endParaRPr sz="1800">
              <a:solidFill>
                <a:srgbClr val="000000"/>
              </a:solidFill>
              <a:uFillTx/>
              <a:latin typeface="Arial"/>
              <a:ea typeface="Arial"/>
              <a:cs typeface="Arial"/>
              <a:sym typeface="Arial"/>
            </a:endParaRPr>
          </a:p>
          <a:p>
            <a:pPr algn="r" indent="-342900" lvl="0" marL="457200" rtl="0">
              <a:lnSpc>
                <a:spcPct val="115000"/>
              </a:lnSpc>
              <a:spcBef>
                <a:spcPts val="0"/>
              </a:spcBef>
              <a:spcAft>
                <a:spcPts val="0"/>
              </a:spcAft>
              <a:buSzPts val="1800"/>
              <a:buNone/>
            </a:pPr>
            <a:r>
              <a:rPr>
                <a:uFillTx/>
              </a:rPr>
              <a:t/>
            </a:r>
            <a:endParaRPr sz="1800">
              <a:solidFill>
                <a:srgbClr val="000000"/>
              </a:solidFill>
              <a:uFillTx/>
              <a:latin typeface="Arial"/>
              <a:ea typeface="Arial"/>
              <a:cs typeface="Arial"/>
              <a:sym typeface="Arial"/>
            </a:endParaRPr>
          </a:p>
          <a:p>
            <a:pPr algn="r" indent="-342900" lvl="0" marL="457200" rtl="0">
              <a:lnSpc>
                <a:spcPct val="115000"/>
              </a:lnSpc>
              <a:spcBef>
                <a:spcPts val="0"/>
              </a:spcBef>
              <a:spcAft>
                <a:spcPts val="0"/>
              </a:spcAft>
              <a:buSzPts val="1800"/>
              <a:buNone/>
            </a:pPr>
            <a:r>
              <a:rPr>
                <a:uFillTx/>
              </a:rPr>
              <a:t/>
            </a:r>
            <a:endParaRPr sz="1800">
              <a:solidFill>
                <a:srgbClr val="000000"/>
              </a:solidFill>
              <a:uFillTx/>
              <a:latin typeface="Arial"/>
              <a:ea typeface="Arial"/>
              <a:cs typeface="Arial"/>
              <a:sym typeface="Arial"/>
            </a:endParaRPr>
          </a:p>
          <a:p>
            <a:pPr algn="r" indent="-342900" lvl="0" marL="457200" rtl="0">
              <a:lnSpc>
                <a:spcPct val="115000"/>
              </a:lnSpc>
              <a:spcBef>
                <a:spcPts val="0"/>
              </a:spcBef>
              <a:spcAft>
                <a:spcPts val="0"/>
              </a:spcAft>
              <a:buSzPts val="1800"/>
              <a:buNone/>
            </a:pPr>
            <a:r>
              <a:rPr>
                <a:uFillTx/>
              </a:rPr>
              <a:t/>
            </a:r>
            <a:endParaRPr sz="1800">
              <a:solidFill>
                <a:srgbClr val="000000"/>
              </a:solidFill>
              <a:uFillTx/>
              <a:latin typeface="Arial"/>
              <a:ea typeface="Arial"/>
              <a:cs typeface="Arial"/>
              <a:sym typeface="Arial"/>
            </a:endParaRPr>
          </a:p>
          <a:p>
            <a:pPr algn="ctr" indent="-342900" lvl="0" marL="457200" rtl="0">
              <a:lnSpc>
                <a:spcPct val="115000"/>
              </a:lnSpc>
              <a:spcBef>
                <a:spcPts val="0"/>
              </a:spcBef>
              <a:spcAft>
                <a:spcPts val="0"/>
              </a:spcAft>
              <a:buSzPts val="1800"/>
              <a:buNone/>
            </a:pPr>
            <a:r>
              <a:rPr lang="en" sz="1800">
                <a:solidFill>
                  <a:srgbClr val="000000"/>
                </a:solidFill>
                <a:uFillTx/>
                <a:latin typeface="Arial"/>
                <a:ea typeface="Arial"/>
                <a:cs typeface="Arial"/>
                <a:sym typeface="Arial"/>
              </a:rPr>
              <a:t>          </a:t>
            </a:r>
            <a:r>
              <a:rPr b="1" lang="en" sz="1800" u="sng">
                <a:solidFill>
                  <a:srgbClr val="000000"/>
                </a:solidFill>
                <a:uFillTx/>
                <a:latin typeface="Arial"/>
                <a:ea typeface="Arial"/>
                <a:cs typeface="Arial"/>
                <a:sym typeface="Arial"/>
              </a:rPr>
              <a:t>These definitions fail to see a more holistic approach</a:t>
            </a:r>
            <a:r>
              <a:rPr lang="en" sz="1800">
                <a:solidFill>
                  <a:srgbClr val="000000"/>
                </a:solidFill>
                <a:uFillTx/>
                <a:latin typeface="Arial"/>
                <a:ea typeface="Arial"/>
                <a:cs typeface="Arial"/>
                <a:sym typeface="Arial"/>
              </a:rPr>
              <a:t>. </a:t>
            </a:r>
            <a:br>
              <a:rPr lang="en" sz="1800">
                <a:solidFill>
                  <a:srgbClr val="000000"/>
                </a:solidFill>
                <a:uFillTx/>
                <a:latin typeface="Arial"/>
                <a:ea typeface="Arial"/>
                <a:cs typeface="Arial"/>
                <a:sym typeface="Arial"/>
              </a:rPr>
            </a:br>
            <a:endParaRPr sz="1800">
              <a:solidFill>
                <a:srgbClr val="000000"/>
              </a:solidFill>
              <a:uFillTx/>
              <a:latin typeface="Arial"/>
              <a:ea typeface="Arial"/>
              <a:cs typeface="Arial"/>
              <a:sym typeface="Arial"/>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4" name="Google Shape;154;p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120064" y="557166"/>
            <a:ext cx="6762430" cy="982442"/>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Autofit/>
          </a:bodyPr>
          <a:lstStyle/>
          <a:p>
            <a:pPr algn="ctr" indent="0" lvl="0" marL="0" marR="0" rtl="0">
              <a:lnSpc>
                <a:spcPct val="100000"/>
              </a:lnSpc>
              <a:spcBef>
                <a:spcPts val="0"/>
              </a:spcBef>
              <a:spcAft>
                <a:spcPts val="0"/>
              </a:spcAft>
              <a:buNone/>
            </a:pPr>
            <a:r>
              <a:rPr b="1" cap="none" i="0" lang="en" strike="noStrike" sz="4000" u="sng">
                <a:solidFill>
                  <a:srgbClr val="000000"/>
                </a:solidFill>
                <a:uFillTx/>
                <a:latin typeface="Arial"/>
                <a:ea typeface="Arial"/>
                <a:cs typeface="Arial"/>
                <a:sym typeface="Arial"/>
              </a:rPr>
              <a:t>Definitions of Self-Care:</a:t>
            </a:r>
            <a:endParaRPr b="1" cap="none" i="0" strike="noStrike" sz="4000" u="sng">
              <a:solidFill>
                <a:srgbClr val="000000"/>
              </a:solidFill>
              <a:uFillTx/>
              <a:latin typeface="Arial"/>
              <a:ea typeface="Arial"/>
              <a:cs typeface="Arial"/>
              <a:sym typeface="Arial"/>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5" name="Google Shape;155;p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158291" y="4153982"/>
            <a:ext cx="867763" cy="867763"/>
          </a:xfrm>
          <a:prstGeom prst="star5">
            <a:avLst>
              <a:gd fmla="val 19098" name="adj"/>
              <a:gd fmla="val 105146" name="hf"/>
              <a:gd fmla="val 110557" name="vf"/>
            </a:avLst>
          </a:prstGeom>
          <a:solidFill>
            <a:srgbClr val="00FFFF"/>
          </a:solidFill>
          <a:ln cap="flat" cmpd="sng" w="9525">
            <a:solidFill>
              <a:srgbClr val="202020"/>
            </a:solidFill>
            <a:prstDash val="solid"/>
            <a:round/>
            <a:headEnd len="sm" type="none" w="sm"/>
            <a:tailEnd len="sm" type="none" w="sm"/>
          </a:ln>
          <a:effectLst>
            <a:outerShdw blurRad="40000" dir="5400000" dist="20000" rotWithShape="0">
              <a:srgbClr val="000000">
                <a:alpha val="37647"/>
              </a:srgbClr>
            </a:outerShdw>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p>
            <a:pPr algn="ctr" indent="0" lvl="0" marL="0" marR="0" rtl="0">
              <a:lnSpc>
                <a:spcPct val="100000"/>
              </a:lnSpc>
              <a:spcBef>
                <a:spcPts val="0"/>
              </a:spcBef>
              <a:spcAft>
                <a:spcPts val="0"/>
              </a:spcAft>
              <a:buNone/>
            </a:pPr>
            <a:r>
              <a:rPr>
                <a:uFillTx/>
              </a:rPr>
              <a:t/>
            </a:r>
            <a:endParaRPr b="0" cap="none" i="0" strike="noStrike" sz="1400" u="none">
              <a:solidFill>
                <a:srgbClr val="000000"/>
              </a:solidFill>
              <a:uFillTx/>
              <a:latin typeface="Arial"/>
              <a:ea typeface="Arial"/>
              <a:cs typeface="Arial"/>
              <a:sym typeface="Arial"/>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6" name="Google Shape;156;p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702826" y="4142515"/>
            <a:ext cx="933130" cy="933130"/>
          </a:xfrm>
          <a:prstGeom prst="star5">
            <a:avLst>
              <a:gd fmla="val 19098" name="adj"/>
              <a:gd fmla="val 105146" name="hf"/>
              <a:gd fmla="val 110557" name="vf"/>
            </a:avLst>
          </a:prstGeom>
          <a:solidFill>
            <a:srgbClr val="00FFFF"/>
          </a:solidFill>
          <a:ln cap="flat" cmpd="sng" w="9525">
            <a:solidFill>
              <a:srgbClr val="202020"/>
            </a:solidFill>
            <a:prstDash val="solid"/>
            <a:round/>
            <a:headEnd len="sm" type="none" w="sm"/>
            <a:tailEnd len="sm" type="none" w="sm"/>
          </a:ln>
          <a:effectLst>
            <a:outerShdw blurRad="40000" dir="5400000" dist="20000" rotWithShape="0">
              <a:srgbClr val="000000">
                <a:alpha val="37647"/>
              </a:srgbClr>
            </a:outerShdw>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p>
            <a:pPr algn="ctr" indent="0" lvl="0" marL="0" marR="0" rtl="0">
              <a:lnSpc>
                <a:spcPct val="100000"/>
              </a:lnSpc>
              <a:spcBef>
                <a:spcPts val="0"/>
              </a:spcBef>
              <a:spcAft>
                <a:spcPts val="0"/>
              </a:spcAft>
              <a:buNone/>
            </a:pPr>
            <a:r>
              <a:rPr>
                <a:uFillTx/>
              </a:rPr>
              <a:t/>
            </a:r>
            <a:endParaRPr b="0" cap="none" i="0" strike="noStrike" sz="1400" u="none">
              <a:solidFill>
                <a:srgbClr val="000000"/>
              </a:solidFill>
              <a:uFillTx/>
              <a:latin typeface="Arial"/>
              <a:ea typeface="Arial"/>
              <a:cs typeface="Arial"/>
              <a:sym typeface="Arial"/>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0" name="Shape 16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1" name="Google Shape;161;p3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03118" y="1815366"/>
            <a:ext cx="4045200" cy="17103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p>
            <a:pPr algn="ctr" indent="0" lvl="0" marL="0" rtl="0">
              <a:lnSpc>
                <a:spcPct val="100000"/>
              </a:lnSpc>
              <a:spcBef>
                <a:spcPts val="0"/>
              </a:spcBef>
              <a:spcAft>
                <a:spcPts val="0"/>
              </a:spcAft>
              <a:buSzPts val="5400"/>
              <a:buNone/>
            </a:pPr>
            <a:r>
              <a:rPr lang="en">
                <a:uFillTx/>
              </a:rPr>
              <a:t>Self Care Should:</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2" name="Google Shape;162;p3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804868" y="902733"/>
            <a:ext cx="3837000" cy="3695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342900" lvl="0" marL="457200" rtl="0">
              <a:lnSpc>
                <a:spcPct val="115000"/>
              </a:lnSpc>
              <a:spcBef>
                <a:spcPts val="0"/>
              </a:spcBef>
              <a:spcAft>
                <a:spcPts val="0"/>
              </a:spcAft>
              <a:buSzPts val="1800"/>
              <a:buAutoNum type="arabicPeriod"/>
            </a:pPr>
            <a:r>
              <a:rPr lang="en">
                <a:uFillTx/>
              </a:rPr>
              <a:t>Address our social, physical, psychological, financial, spiritual and practical needs.</a:t>
            </a:r>
            <a:endParaRPr>
              <a:uFillTx/>
            </a:endParaRPr>
          </a:p>
          <a:p>
            <a:pPr algn="l" indent="-342900" lvl="0" marL="457200" rtl="0">
              <a:lnSpc>
                <a:spcPct val="115000"/>
              </a:lnSpc>
              <a:spcBef>
                <a:spcPts val="0"/>
              </a:spcBef>
              <a:spcAft>
                <a:spcPts val="0"/>
              </a:spcAft>
              <a:buSzPts val="1800"/>
              <a:buAutoNum type="arabicPeriod"/>
            </a:pPr>
            <a:r>
              <a:rPr lang="en">
                <a:uFillTx/>
              </a:rPr>
              <a:t>Should happen during our professional and personal time.</a:t>
            </a:r>
            <a:endParaRPr>
              <a:uFillTx/>
            </a:endParaRPr>
          </a:p>
          <a:p>
            <a:pPr algn="l" indent="0" lvl="0" marL="0" rtl="0">
              <a:lnSpc>
                <a:spcPct val="115000"/>
              </a:lnSpc>
              <a:spcBef>
                <a:spcPts val="1600"/>
              </a:spcBef>
              <a:spcAft>
                <a:spcPts val="1600"/>
              </a:spcAft>
              <a:buSzPts val="1800"/>
              <a:buNone/>
            </a:pPr>
            <a:r>
              <a:rPr lang="en" sz="1400">
                <a:uFillTx/>
              </a:rPr>
              <a:t>Examples: use of healthy supervision, mindfulness,professional development, setting boundaries, and healthy lifestyles overall. </a:t>
            </a:r>
            <a:endParaRPr sz="1400">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1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6" name="Shape 16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7" name="Google Shape;167;p3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26086" y="467457"/>
            <a:ext cx="8537700" cy="4511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lnSpc>
                <a:spcPct val="100000"/>
              </a:lnSpc>
              <a:spcBef>
                <a:spcPts val="0"/>
              </a:spcBef>
              <a:spcAft>
                <a:spcPts val="0"/>
              </a:spcAft>
              <a:buSzPts val="4000"/>
              <a:buNone/>
            </a:pPr>
            <a:r>
              <a:rPr lang="en">
                <a:uFillTx/>
              </a:rPr>
              <a:t>Self Care should also:</a:t>
            </a:r>
            <a:endParaRPr>
              <a:uFillTx/>
            </a:endParaRPr>
          </a:p>
          <a:p>
            <a:pPr algn="ctr" indent="0" lvl="0" marL="0" rtl="0">
              <a:lnSpc>
                <a:spcPct val="100000"/>
              </a:lnSpc>
              <a:spcBef>
                <a:spcPts val="0"/>
              </a:spcBef>
              <a:spcAft>
                <a:spcPts val="0"/>
              </a:spcAft>
              <a:buSzPts val="4000"/>
              <a:buNone/>
            </a:pPr>
            <a:r>
              <a:rPr>
                <a:uFillTx/>
              </a:rPr>
              <a:t/>
            </a:r>
            <a:endParaRPr>
              <a:uFillTx/>
            </a:endParaRPr>
          </a:p>
          <a:p>
            <a:pPr algn="ctr" indent="0" lvl="0" marL="0" rtl="0">
              <a:lnSpc>
                <a:spcPct val="100000"/>
              </a:lnSpc>
              <a:spcBef>
                <a:spcPts val="0"/>
              </a:spcBef>
              <a:spcAft>
                <a:spcPts val="0"/>
              </a:spcAft>
              <a:buSzPts val="4000"/>
              <a:buNone/>
            </a:pPr>
            <a:r>
              <a:rPr lang="en">
                <a:uFillTx/>
              </a:rPr>
              <a:t>3. Be part of the what people are taught in school.</a:t>
            </a:r>
            <a:endParaRPr>
              <a:uFillTx/>
            </a:endParaRPr>
          </a:p>
          <a:p>
            <a:pPr algn="ctr" indent="0" lvl="0" marL="0" rtl="0">
              <a:lnSpc>
                <a:spcPct val="100000"/>
              </a:lnSpc>
              <a:spcBef>
                <a:spcPts val="0"/>
              </a:spcBef>
              <a:spcAft>
                <a:spcPts val="0"/>
              </a:spcAft>
              <a:buSzPts val="4000"/>
              <a:buNone/>
            </a:pPr>
            <a:r>
              <a:rPr>
                <a:uFillTx/>
              </a:rPr>
              <a:t/>
            </a:r>
            <a:endParaRPr>
              <a:uFillTx/>
            </a:endParaRPr>
          </a:p>
          <a:p>
            <a:pPr algn="ctr" indent="0" lvl="0" marL="0" rtl="0">
              <a:lnSpc>
                <a:spcPct val="100000"/>
              </a:lnSpc>
              <a:spcBef>
                <a:spcPts val="0"/>
              </a:spcBef>
              <a:spcAft>
                <a:spcPts val="0"/>
              </a:spcAft>
              <a:buSzPts val="4000"/>
              <a:buNone/>
            </a:pPr>
            <a:r>
              <a:rPr lang="en">
                <a:uFillTx/>
              </a:rPr>
              <a:t>4. Be taken critically and seriously!!</a:t>
            </a:r>
            <a:endParaRPr>
              <a:uFillTx/>
            </a:endParaRPr>
          </a:p>
          <a:p>
            <a:pPr algn="ctr" indent="0" lvl="0" marL="0" rtl="0">
              <a:lnSpc>
                <a:spcPct val="100000"/>
              </a:lnSpc>
              <a:spcBef>
                <a:spcPts val="0"/>
              </a:spcBef>
              <a:spcAft>
                <a:spcPts val="0"/>
              </a:spcAft>
              <a:buSzPts val="4000"/>
              <a:buNone/>
            </a:pPr>
            <a:r>
              <a:rPr>
                <a:uFillTx/>
              </a:rPr>
              <a:t/>
            </a:r>
            <a:endParaRPr>
              <a:uFillTx/>
            </a:endParaRPr>
          </a:p>
          <a:p>
            <a:pPr algn="l" indent="0" lvl="0" marL="0" rtl="0">
              <a:lnSpc>
                <a:spcPct val="100000"/>
              </a:lnSpc>
              <a:spcBef>
                <a:spcPts val="0"/>
              </a:spcBef>
              <a:spcAft>
                <a:spcPts val="0"/>
              </a:spcAft>
              <a:buSzPts val="4000"/>
              <a:buNone/>
            </a:pPr>
            <a:r>
              <a:rPr>
                <a:uFillTx/>
              </a:rPr>
              <a:t/>
            </a:r>
            <a:endParaRPr>
              <a:uFillTx/>
            </a:endParaRPr>
          </a:p>
          <a:p>
            <a:pPr algn="l" indent="0" lvl="0" marL="0" rtl="0">
              <a:lnSpc>
                <a:spcPct val="100000"/>
              </a:lnSpc>
              <a:spcBef>
                <a:spcPts val="0"/>
              </a:spcBef>
              <a:spcAft>
                <a:spcPts val="0"/>
              </a:spcAft>
              <a:buSzPts val="40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1" name="Shape 6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2" name="Google Shape;62;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6467" y="388965"/>
            <a:ext cx="8363700" cy="4438203"/>
          </a:xfrm>
          <a:prstGeom prst="rect">
            <a:avLst/>
          </a:prstGeom>
          <a:solidFill>
            <a:srgbClr val="FFFFFF"/>
          </a:solid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lnSpc>
                <a:spcPct val="100000"/>
              </a:lnSpc>
              <a:spcBef>
                <a:spcPts val="0"/>
              </a:spcBef>
              <a:spcAft>
                <a:spcPts val="0"/>
              </a:spcAft>
              <a:buSzPts val="4800"/>
              <a:buNone/>
            </a:pPr>
            <a:r>
              <a:rPr lang="en">
                <a:uFillTx/>
              </a:rPr>
              <a:t>Learning Objectives:</a:t>
            </a:r>
            <a:endParaRPr>
              <a:uFillTx/>
            </a:endParaRPr>
          </a:p>
          <a:p>
            <a:pPr algn="ctr" indent="0" lvl="0" marL="457200" rtl="0">
              <a:lnSpc>
                <a:spcPct val="100000"/>
              </a:lnSpc>
              <a:spcBef>
                <a:spcPts val="0"/>
              </a:spcBef>
              <a:spcAft>
                <a:spcPts val="0"/>
              </a:spcAft>
              <a:buSzPts val="4800"/>
              <a:buNone/>
            </a:pPr>
            <a:r>
              <a:rPr lang="en" sz="2500">
                <a:uFillTx/>
              </a:rPr>
              <a:t>1. Recognize at Least 3 Indicators of Secondary Trauma.</a:t>
            </a:r>
            <a:endParaRPr sz="2500">
              <a:uFillTx/>
            </a:endParaRPr>
          </a:p>
          <a:p>
            <a:pPr algn="ctr" indent="0" lvl="0" marL="457200" rtl="0">
              <a:lnSpc>
                <a:spcPct val="100000"/>
              </a:lnSpc>
              <a:spcBef>
                <a:spcPts val="0"/>
              </a:spcBef>
              <a:spcAft>
                <a:spcPts val="0"/>
              </a:spcAft>
              <a:buSzPts val="4800"/>
              <a:buNone/>
            </a:pPr>
            <a:r>
              <a:rPr>
                <a:uFillTx/>
              </a:rPr>
              <a:t/>
            </a:r>
            <a:endParaRPr sz="2500">
              <a:uFillTx/>
            </a:endParaRPr>
          </a:p>
          <a:p>
            <a:pPr algn="ctr" indent="0" lvl="0" marL="457200" rtl="0">
              <a:lnSpc>
                <a:spcPct val="100000"/>
              </a:lnSpc>
              <a:spcBef>
                <a:spcPts val="0"/>
              </a:spcBef>
              <a:spcAft>
                <a:spcPts val="0"/>
              </a:spcAft>
              <a:buSzPts val="4800"/>
              <a:buNone/>
            </a:pPr>
            <a:r>
              <a:rPr lang="en" sz="2500">
                <a:uFillTx/>
              </a:rPr>
              <a:t>2. Identify 1 Self-Care Model.</a:t>
            </a:r>
            <a:endParaRPr sz="2500">
              <a:uFillTx/>
            </a:endParaRPr>
          </a:p>
          <a:p>
            <a:pPr algn="ctr" indent="0" lvl="0" marL="457200" rtl="0">
              <a:lnSpc>
                <a:spcPct val="100000"/>
              </a:lnSpc>
              <a:spcBef>
                <a:spcPts val="0"/>
              </a:spcBef>
              <a:spcAft>
                <a:spcPts val="0"/>
              </a:spcAft>
              <a:buSzPts val="4800"/>
              <a:buNone/>
            </a:pPr>
            <a:r>
              <a:rPr>
                <a:uFillTx/>
              </a:rPr>
              <a:t/>
            </a:r>
            <a:endParaRPr sz="2500">
              <a:uFillTx/>
            </a:endParaRPr>
          </a:p>
          <a:p>
            <a:pPr algn="ctr" indent="0" lvl="0" marL="457200" rtl="0">
              <a:lnSpc>
                <a:spcPct val="100000"/>
              </a:lnSpc>
              <a:spcBef>
                <a:spcPts val="0"/>
              </a:spcBef>
              <a:spcAft>
                <a:spcPts val="0"/>
              </a:spcAft>
              <a:buSzPts val="4800"/>
              <a:buNone/>
            </a:pPr>
            <a:r>
              <a:rPr lang="en" sz="2500">
                <a:uFillTx/>
              </a:rPr>
              <a:t>3. Learn 3 Self-Care Habits to Incorporate in Our Everyday Lives.</a:t>
            </a:r>
            <a:endParaRPr sz="2500">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1" name="Shape 17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2" name="Google Shape;172;p3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rotWithShape="1">
          <a:blip r:embed="rId3"/>
          <a:src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424700" y="749063"/>
            <a:ext cx="4294600" cy="3555125"/>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6" name="Shape 17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7" name="Google Shape;177;p3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7895" y="549286"/>
            <a:ext cx="8272500" cy="4090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lnSpc>
                <a:spcPct val="100000"/>
              </a:lnSpc>
              <a:spcBef>
                <a:spcPts val="0"/>
              </a:spcBef>
              <a:spcAft>
                <a:spcPts val="0"/>
              </a:spcAft>
              <a:buSzPts val="6000"/>
              <a:buNone/>
            </a:pPr>
            <a:r>
              <a:rPr lang="en">
                <a:uFillTx/>
              </a:rPr>
              <a:t> </a:t>
            </a:r>
            <a:r>
              <a:rPr lang="en">
                <a:uFillTx/>
              </a:rPr>
              <a:t>Unfortunately</a:t>
            </a:r>
            <a:r>
              <a:rPr lang="en">
                <a:uFillTx/>
              </a:rPr>
              <a:t>,</a:t>
            </a:r>
            <a:r>
              <a:rPr lang="en">
                <a:uFillTx/>
              </a:rPr>
              <a:t> I have no quick fixes or pre-written forms!</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1" name="Shape 18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2" name="Google Shape;182;p3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52300" y="-91814"/>
            <a:ext cx="9666549" cy="5140356"/>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lnSpc>
                <a:spcPct val="100000"/>
              </a:lnSpc>
              <a:spcBef>
                <a:spcPts val="0"/>
              </a:spcBef>
              <a:spcAft>
                <a:spcPts val="0"/>
              </a:spcAft>
              <a:buSzPts val="4000"/>
              <a:buNone/>
            </a:pPr>
            <a:r>
              <a:rPr lang="en" sz="3800">
                <a:uFillTx/>
                <a:latin typeface="Amatic SC"/>
                <a:ea typeface="Amatic SC"/>
                <a:cs typeface="Amatic SC"/>
                <a:sym typeface="Amatic SC"/>
              </a:rPr>
              <a:t>   Frameworks of Self-Care:</a:t>
            </a:r>
            <a:endParaRPr sz="3800">
              <a:uFillTx/>
              <a:latin typeface="Amatic SC"/>
              <a:ea typeface="Amatic SC"/>
              <a:cs typeface="Amatic SC"/>
              <a:sym typeface="Amatic SC"/>
            </a:endParaRPr>
          </a:p>
          <a:p>
            <a:pPr algn="ctr" indent="0" lvl="0" marL="0" rtl="0">
              <a:lnSpc>
                <a:spcPct val="100000"/>
              </a:lnSpc>
              <a:spcBef>
                <a:spcPts val="0"/>
              </a:spcBef>
              <a:spcAft>
                <a:spcPts val="0"/>
              </a:spcAft>
              <a:buSzPts val="4000"/>
              <a:buNone/>
            </a:pPr>
            <a:r>
              <a:rPr>
                <a:uFillTx/>
              </a:rPr>
              <a:t/>
            </a:r>
            <a:endParaRPr sz="3800" u="sng">
              <a:solidFill>
                <a:schemeClr val="dk1"/>
              </a:solidFill>
              <a:uFillTx/>
              <a:latin typeface="Amatic SC"/>
              <a:ea typeface="Amatic SC"/>
              <a:cs typeface="Amatic SC"/>
              <a:sym typeface="Amatic SC"/>
            </a:endParaRPr>
          </a:p>
          <a:p>
            <a:pPr algn="ctr" indent="0" lvl="0" marL="0" rtl="0">
              <a:lnSpc>
                <a:spcPct val="100000"/>
              </a:lnSpc>
              <a:spcBef>
                <a:spcPts val="0"/>
              </a:spcBef>
              <a:spcAft>
                <a:spcPts val="0"/>
              </a:spcAft>
              <a:buSzPts val="4000"/>
              <a:buNone/>
            </a:pPr>
            <a:r>
              <a:rPr lang="en" sz="3800" u="sng">
                <a:solidFill>
                  <a:schemeClr val="dk1"/>
                </a:solidFill>
                <a:uFillTx/>
                <a:latin typeface="Amatic SC"/>
                <a:ea typeface="Amatic SC"/>
                <a:cs typeface="Amatic SC"/>
                <a:sym typeface="Amatic SC"/>
              </a:rPr>
              <a:t>imPAACT:</a:t>
            </a:r>
            <a:endParaRPr sz="3800" u="sng">
              <a:solidFill>
                <a:schemeClr val="dk1"/>
              </a:solidFill>
              <a:uFillTx/>
              <a:latin typeface="Amatic SC"/>
              <a:ea typeface="Amatic SC"/>
              <a:cs typeface="Amatic SC"/>
              <a:sym typeface="Amatic SC"/>
            </a:endParaRPr>
          </a:p>
          <a:p>
            <a:pPr algn="ctr" indent="0" lvl="0" marL="0" rtl="0">
              <a:lnSpc>
                <a:spcPct val="100000"/>
              </a:lnSpc>
              <a:spcBef>
                <a:spcPts val="0"/>
              </a:spcBef>
              <a:spcAft>
                <a:spcPts val="0"/>
              </a:spcAft>
              <a:buSzPts val="4000"/>
              <a:buNone/>
            </a:pPr>
            <a:r>
              <a:rPr lang="en" sz="3800">
                <a:uFillTx/>
                <a:latin typeface="Amatic SC"/>
                <a:ea typeface="Amatic SC"/>
                <a:cs typeface="Amatic SC"/>
                <a:sym typeface="Amatic SC"/>
              </a:rPr>
              <a:t>Stage 1: Prioritize </a:t>
            </a:r>
            <a:endParaRPr sz="3800">
              <a:uFillTx/>
              <a:latin typeface="Amatic SC"/>
              <a:ea typeface="Amatic SC"/>
              <a:cs typeface="Amatic SC"/>
              <a:sym typeface="Amatic SC"/>
            </a:endParaRPr>
          </a:p>
          <a:p>
            <a:pPr algn="ctr" indent="0" lvl="0" marL="914400" rtl="0">
              <a:lnSpc>
                <a:spcPct val="100000"/>
              </a:lnSpc>
              <a:spcBef>
                <a:spcPts val="0"/>
              </a:spcBef>
              <a:spcAft>
                <a:spcPts val="0"/>
              </a:spcAft>
              <a:buSzPts val="4000"/>
              <a:buNone/>
            </a:pPr>
            <a:r>
              <a:rPr lang="en" sz="3800">
                <a:uFillTx/>
                <a:latin typeface="Amatic SC"/>
                <a:ea typeface="Amatic SC"/>
                <a:cs typeface="Amatic SC"/>
                <a:sym typeface="Amatic SC"/>
              </a:rPr>
              <a:t>Stage 2: ACT and Access</a:t>
            </a:r>
            <a:endParaRPr sz="3800">
              <a:uFillTx/>
              <a:latin typeface="Amatic SC"/>
              <a:ea typeface="Amatic SC"/>
              <a:cs typeface="Amatic SC"/>
              <a:sym typeface="Amatic SC"/>
            </a:endParaRPr>
          </a:p>
          <a:p>
            <a:pPr algn="ctr" indent="0" lvl="0" marL="914400" rtl="0">
              <a:lnSpc>
                <a:spcPct val="100000"/>
              </a:lnSpc>
              <a:spcBef>
                <a:spcPts val="0"/>
              </a:spcBef>
              <a:spcAft>
                <a:spcPts val="0"/>
              </a:spcAft>
              <a:buSzPts val="4000"/>
              <a:buNone/>
            </a:pPr>
            <a:r>
              <a:rPr lang="en" sz="3800">
                <a:uFillTx/>
                <a:latin typeface="Amatic SC"/>
                <a:ea typeface="Amatic SC"/>
                <a:cs typeface="Amatic SC"/>
                <a:sym typeface="Amatic SC"/>
              </a:rPr>
              <a:t>Stage 3: Connect Internally &amp; Externally.</a:t>
            </a:r>
            <a:endParaRPr sz="3800">
              <a:uFillTx/>
              <a:latin typeface="Amatic SC"/>
              <a:ea typeface="Amatic SC"/>
              <a:cs typeface="Amatic SC"/>
              <a:sym typeface="Amatic SC"/>
            </a:endParaRPr>
          </a:p>
          <a:p>
            <a:pPr algn="ctr" indent="0" lvl="0" marL="914400" rtl="0">
              <a:lnSpc>
                <a:spcPct val="100000"/>
              </a:lnSpc>
              <a:spcBef>
                <a:spcPts val="0"/>
              </a:spcBef>
              <a:spcAft>
                <a:spcPts val="0"/>
              </a:spcAft>
              <a:buSzPts val="4000"/>
              <a:buNone/>
            </a:pPr>
            <a:r>
              <a:rPr lang="en" sz="3800">
                <a:uFillTx/>
                <a:latin typeface="Amatic SC"/>
                <a:ea typeface="Amatic SC"/>
                <a:cs typeface="Amatic SC"/>
                <a:sym typeface="Amatic SC"/>
              </a:rPr>
              <a:t>Stage 4: Thrive!</a:t>
            </a:r>
            <a:endParaRPr sz="3800">
              <a:uFillTx/>
              <a:latin typeface="Amatic SC"/>
              <a:ea typeface="Amatic SC"/>
              <a:cs typeface="Amatic SC"/>
              <a:sym typeface="Amatic SC"/>
            </a:endParaRPr>
          </a:p>
          <a:p>
            <a:pPr algn="l" indent="0" lvl="0" marL="914400" rtl="0">
              <a:lnSpc>
                <a:spcPct val="100000"/>
              </a:lnSpc>
              <a:spcBef>
                <a:spcPts val="0"/>
              </a:spcBef>
              <a:spcAft>
                <a:spcPts val="0"/>
              </a:spcAft>
              <a:buSzPts val="4000"/>
              <a:buNone/>
            </a:pPr>
            <a:r>
              <a:rPr>
                <a:uFillTx/>
              </a:rPr>
              <a:t/>
            </a:r>
            <a:endParaRPr sz="3800">
              <a:uFillTx/>
              <a:latin typeface="Amatic SC"/>
              <a:ea typeface="Amatic SC"/>
              <a:cs typeface="Amatic SC"/>
              <a:sym typeface="Amatic SC"/>
            </a:endParaRPr>
          </a:p>
          <a:p>
            <a:pPr algn="l" indent="0" lvl="0" marL="0" rtl="0">
              <a:lnSpc>
                <a:spcPct val="100000"/>
              </a:lnSpc>
              <a:spcBef>
                <a:spcPts val="0"/>
              </a:spcBef>
              <a:spcAft>
                <a:spcPts val="0"/>
              </a:spcAft>
              <a:buSzPts val="4000"/>
              <a:buNone/>
            </a:pPr>
            <a:r>
              <a:rPr>
                <a:uFillTx/>
              </a:rPr>
              <a:t/>
            </a:r>
            <a:endParaRPr sz="3800">
              <a:uFillTx/>
              <a:latin typeface="Amatic SC"/>
              <a:ea typeface="Amatic SC"/>
              <a:cs typeface="Amatic SC"/>
              <a:sym typeface="Amatic SC"/>
            </a:endParaRPr>
          </a:p>
          <a:p>
            <a:pPr algn="l" indent="0" lvl="0" marL="0" rtl="0">
              <a:lnSpc>
                <a:spcPct val="100000"/>
              </a:lnSpc>
              <a:spcBef>
                <a:spcPts val="0"/>
              </a:spcBef>
              <a:spcAft>
                <a:spcPts val="0"/>
              </a:spcAft>
              <a:buSzPts val="4000"/>
              <a:buNone/>
            </a:pPr>
            <a:r>
              <a:rPr>
                <a:uFillTx/>
              </a:rPr>
              <a:t/>
            </a:r>
            <a:endParaRPr sz="3800">
              <a:uFillTx/>
              <a:latin typeface="Amatic SC"/>
              <a:ea typeface="Amatic SC"/>
              <a:cs typeface="Amatic SC"/>
              <a:sym typeface="Amatic SC"/>
            </a:endParaRPr>
          </a:p>
          <a:p>
            <a:pPr algn="l" indent="0" lvl="0" marL="0" rtl="0">
              <a:lnSpc>
                <a:spcPct val="100000"/>
              </a:lnSpc>
              <a:spcBef>
                <a:spcPts val="0"/>
              </a:spcBef>
              <a:spcAft>
                <a:spcPts val="0"/>
              </a:spcAft>
              <a:buSzPts val="4000"/>
              <a:buNone/>
            </a:pPr>
            <a:r>
              <a:rPr>
                <a:uFillTx/>
              </a:rPr>
              <a:t/>
            </a:r>
            <a:endParaRPr sz="3800">
              <a:uFillTx/>
              <a:latin typeface="Amatic SC"/>
              <a:ea typeface="Amatic SC"/>
              <a:cs typeface="Amatic SC"/>
              <a:sym typeface="Amatic SC"/>
            </a:endParaRPr>
          </a:p>
          <a:p>
            <a:pPr algn="l" indent="0" lvl="0" marL="0" rtl="0">
              <a:lnSpc>
                <a:spcPct val="100000"/>
              </a:lnSpc>
              <a:spcBef>
                <a:spcPts val="0"/>
              </a:spcBef>
              <a:spcAft>
                <a:spcPts val="0"/>
              </a:spcAft>
              <a:buSzPts val="4000"/>
              <a:buNone/>
            </a:pPr>
            <a:r>
              <a:rPr>
                <a:uFillTx/>
              </a:rPr>
              <a:t/>
            </a:r>
            <a:endParaRPr sz="3800">
              <a:uFillTx/>
              <a:latin typeface="Amatic SC"/>
              <a:ea typeface="Amatic SC"/>
              <a:cs typeface="Amatic SC"/>
              <a:sym typeface="Amatic SC"/>
            </a:endParaRPr>
          </a:p>
          <a:p>
            <a:pPr algn="l" indent="0" lvl="0" marL="0" rtl="0">
              <a:lnSpc>
                <a:spcPct val="100000"/>
              </a:lnSpc>
              <a:spcBef>
                <a:spcPts val="0"/>
              </a:spcBef>
              <a:spcAft>
                <a:spcPts val="0"/>
              </a:spcAft>
              <a:buSzPts val="4000"/>
              <a:buNone/>
            </a:pPr>
            <a:r>
              <a:rPr>
                <a:uFillTx/>
              </a:rPr>
              <a:t/>
            </a:r>
            <a:endParaRPr sz="3800">
              <a:uFillTx/>
              <a:latin typeface="Amatic SC"/>
              <a:ea typeface="Amatic SC"/>
              <a:cs typeface="Amatic SC"/>
              <a:sym typeface="Amatic SC"/>
            </a:endParaRPr>
          </a:p>
          <a:p>
            <a:pPr algn="l" indent="0" lvl="0" marL="0" rtl="0">
              <a:lnSpc>
                <a:spcPct val="100000"/>
              </a:lnSpc>
              <a:spcBef>
                <a:spcPts val="0"/>
              </a:spcBef>
              <a:spcAft>
                <a:spcPts val="0"/>
              </a:spcAft>
              <a:buSzPts val="4000"/>
              <a:buNone/>
            </a:pPr>
            <a:r>
              <a:rPr>
                <a:uFillTx/>
              </a:rPr>
              <a:t/>
            </a:r>
            <a:endParaRPr sz="3800">
              <a:uFillTx/>
              <a:latin typeface="Amatic SC"/>
              <a:ea typeface="Amatic SC"/>
              <a:cs typeface="Amatic SC"/>
              <a:sym typeface="Amatic SC"/>
            </a:endParaRPr>
          </a:p>
          <a:p>
            <a:pPr algn="l" indent="0" lvl="0" marL="0" rtl="0">
              <a:lnSpc>
                <a:spcPct val="100000"/>
              </a:lnSpc>
              <a:spcBef>
                <a:spcPts val="0"/>
              </a:spcBef>
              <a:spcAft>
                <a:spcPts val="0"/>
              </a:spcAft>
              <a:buSzPts val="4000"/>
              <a:buNone/>
            </a:pPr>
            <a:r>
              <a:rPr>
                <a:uFillTx/>
              </a:rPr>
              <a:t/>
            </a:r>
            <a:endParaRPr sz="3800">
              <a:uFillTx/>
              <a:latin typeface="Amatic SC"/>
              <a:ea typeface="Amatic SC"/>
              <a:cs typeface="Amatic SC"/>
              <a:sym typeface="Amatic SC"/>
            </a:endParaRPr>
          </a:p>
          <a:p>
            <a:pPr algn="l" indent="0" lvl="0" marL="0" rtl="0">
              <a:lnSpc>
                <a:spcPct val="100000"/>
              </a:lnSpc>
              <a:spcBef>
                <a:spcPts val="0"/>
              </a:spcBef>
              <a:spcAft>
                <a:spcPts val="0"/>
              </a:spcAft>
              <a:buSzPts val="4000"/>
              <a:buNone/>
            </a:pPr>
            <a:r>
              <a:rPr>
                <a:uFillTx/>
              </a:rPr>
              <a:t/>
            </a:r>
            <a:endParaRPr sz="3800">
              <a:uFillTx/>
              <a:latin typeface="Amatic SC"/>
              <a:ea typeface="Amatic SC"/>
              <a:cs typeface="Amatic SC"/>
              <a:sym typeface="Amatic SC"/>
            </a:endParaRPr>
          </a:p>
          <a:p>
            <a:pPr algn="l" indent="0" lvl="0" marL="0" rtl="0">
              <a:lnSpc>
                <a:spcPct val="100000"/>
              </a:lnSpc>
              <a:spcBef>
                <a:spcPts val="0"/>
              </a:spcBef>
              <a:spcAft>
                <a:spcPts val="0"/>
              </a:spcAft>
              <a:buSzPts val="4000"/>
              <a:buNone/>
            </a:pPr>
            <a:r>
              <a:rPr>
                <a:uFillTx/>
              </a:rPr>
              <a:t/>
            </a:r>
            <a:endParaRPr sz="3800">
              <a:uFillTx/>
              <a:latin typeface="Amatic SC"/>
              <a:ea typeface="Amatic SC"/>
              <a:cs typeface="Amatic SC"/>
              <a:sym typeface="Amatic SC"/>
            </a:endParaRPr>
          </a:p>
          <a:p>
            <a:pPr algn="l" indent="0" lvl="0" marL="0" rtl="0">
              <a:lnSpc>
                <a:spcPct val="100000"/>
              </a:lnSpc>
              <a:spcBef>
                <a:spcPts val="0"/>
              </a:spcBef>
              <a:spcAft>
                <a:spcPts val="0"/>
              </a:spcAft>
              <a:buSzPts val="4000"/>
              <a:buNone/>
            </a:pPr>
            <a:r>
              <a:rPr>
                <a:uFillTx/>
              </a:rPr>
              <a:t/>
            </a:r>
            <a:endParaRPr sz="3800">
              <a:uFillTx/>
              <a:latin typeface="Amatic SC"/>
              <a:ea typeface="Amatic SC"/>
              <a:cs typeface="Amatic SC"/>
              <a:sym typeface="Amatic SC"/>
            </a:endParaRPr>
          </a:p>
          <a:p>
            <a:pPr algn="l" indent="0" lvl="0" marL="0" rtl="0">
              <a:lnSpc>
                <a:spcPct val="100000"/>
              </a:lnSpc>
              <a:spcBef>
                <a:spcPts val="0"/>
              </a:spcBef>
              <a:spcAft>
                <a:spcPts val="0"/>
              </a:spcAft>
              <a:buSzPts val="4000"/>
              <a:buNone/>
            </a:pPr>
            <a:r>
              <a:rPr>
                <a:uFillTx/>
              </a:rPr>
              <a:t/>
            </a:r>
            <a:endParaRPr sz="3800">
              <a:uFillTx/>
              <a:latin typeface="Amatic SC"/>
              <a:ea typeface="Amatic SC"/>
              <a:cs typeface="Amatic SC"/>
              <a:sym typeface="Amatic SC"/>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6" name="Shape 18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7" name="Google Shape;187;p3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64891" y="261312"/>
            <a:ext cx="4045200" cy="2184794"/>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lnSpc>
                <a:spcPct val="100000"/>
              </a:lnSpc>
              <a:spcBef>
                <a:spcPts val="0"/>
              </a:spcBef>
              <a:spcAft>
                <a:spcPts val="0"/>
              </a:spcAft>
              <a:buSzPts val="5400"/>
              <a:buNone/>
            </a:pPr>
            <a:r>
              <a:rPr lang="en" sz="3900">
                <a:uFillTx/>
                <a:latin typeface="Amatic SC"/>
                <a:ea typeface="Amatic SC"/>
                <a:cs typeface="Amatic SC"/>
                <a:sym typeface="Amatic SC"/>
              </a:rPr>
              <a:t>A More Trauma Informed Framework:</a:t>
            </a:r>
            <a:endParaRPr sz="3900">
              <a:uFillTx/>
              <a:latin typeface="Amatic SC"/>
              <a:ea typeface="Amatic SC"/>
              <a:cs typeface="Amatic SC"/>
              <a:sym typeface="Amatic SC"/>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8" name="Google Shape;188;p3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2628801"/>
            <a:ext cx="4045200" cy="2168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457200" rtl="0">
              <a:lnSpc>
                <a:spcPct val="100000"/>
              </a:lnSpc>
              <a:spcBef>
                <a:spcPts val="0"/>
              </a:spcBef>
              <a:spcAft>
                <a:spcPts val="0"/>
              </a:spcAft>
              <a:buSzPts val="1800"/>
              <a:buNone/>
            </a:pPr>
            <a:r>
              <a:rPr b="1" lang="en" u="sng">
                <a:uFillTx/>
              </a:rPr>
              <a:t>ACT:</a:t>
            </a:r>
            <a:endParaRPr b="1" u="sng">
              <a:uFillTx/>
            </a:endParaRPr>
          </a:p>
          <a:p>
            <a:pPr algn="ctr" indent="0" lvl="0" marL="457200" rtl="0">
              <a:lnSpc>
                <a:spcPct val="100000"/>
              </a:lnSpc>
              <a:spcBef>
                <a:spcPts val="0"/>
              </a:spcBef>
              <a:spcAft>
                <a:spcPts val="0"/>
              </a:spcAft>
              <a:buSzPts val="1800"/>
              <a:buNone/>
            </a:pPr>
            <a:r>
              <a:rPr>
                <a:uFillTx/>
              </a:rPr>
              <a:t/>
            </a:r>
            <a:endParaRPr b="1" u="sng">
              <a:uFillTx/>
            </a:endParaRPr>
          </a:p>
          <a:p>
            <a:pPr algn="ctr" indent="-342900" lvl="0" marL="457200" rtl="0">
              <a:lnSpc>
                <a:spcPct val="100000"/>
              </a:lnSpc>
              <a:spcBef>
                <a:spcPts val="0"/>
              </a:spcBef>
              <a:spcAft>
                <a:spcPts val="0"/>
              </a:spcAft>
              <a:buSzPts val="1800"/>
              <a:buAutoNum type="arabicPeriod"/>
            </a:pPr>
            <a:r>
              <a:rPr lang="en">
                <a:uFillTx/>
              </a:rPr>
              <a:t>Build </a:t>
            </a:r>
            <a:r>
              <a:rPr b="1" lang="en" u="sng">
                <a:uFillTx/>
              </a:rPr>
              <a:t>Awareness.</a:t>
            </a:r>
            <a:endParaRPr b="1" u="sng">
              <a:uFillTx/>
            </a:endParaRPr>
          </a:p>
          <a:p>
            <a:pPr algn="ctr" indent="-228600" lvl="0" marL="457200" rtl="0">
              <a:lnSpc>
                <a:spcPct val="100000"/>
              </a:lnSpc>
              <a:spcBef>
                <a:spcPts val="0"/>
              </a:spcBef>
              <a:spcAft>
                <a:spcPts val="0"/>
              </a:spcAft>
              <a:buSzPts val="1800"/>
              <a:buNone/>
            </a:pPr>
            <a:r>
              <a:rPr>
                <a:uFillTx/>
              </a:rPr>
              <a:t/>
            </a:r>
            <a:endParaRPr b="1" u="sng">
              <a:uFillTx/>
            </a:endParaRPr>
          </a:p>
          <a:p>
            <a:pPr algn="ctr" indent="-342900" lvl="0" marL="457200" rtl="0">
              <a:lnSpc>
                <a:spcPct val="100000"/>
              </a:lnSpc>
              <a:spcBef>
                <a:spcPts val="0"/>
              </a:spcBef>
              <a:spcAft>
                <a:spcPts val="0"/>
              </a:spcAft>
              <a:buSzPts val="1800"/>
              <a:buAutoNum type="arabicPeriod"/>
            </a:pPr>
            <a:r>
              <a:rPr b="1" lang="en" u="sng">
                <a:uFillTx/>
              </a:rPr>
              <a:t>Commit</a:t>
            </a:r>
            <a:r>
              <a:rPr lang="en">
                <a:uFillTx/>
              </a:rPr>
              <a:t> to your needs.</a:t>
            </a:r>
            <a:endParaRPr b="1" u="sng">
              <a:uFillTx/>
            </a:endParaRPr>
          </a:p>
          <a:p>
            <a:pPr algn="ctr" indent="-228600" lvl="0" marL="457200" rtl="0">
              <a:lnSpc>
                <a:spcPct val="100000"/>
              </a:lnSpc>
              <a:spcBef>
                <a:spcPts val="0"/>
              </a:spcBef>
              <a:spcAft>
                <a:spcPts val="0"/>
              </a:spcAft>
              <a:buSzPts val="1800"/>
              <a:buNone/>
            </a:pPr>
            <a:r>
              <a:rPr>
                <a:uFillTx/>
              </a:rPr>
              <a:t/>
            </a:r>
            <a:endParaRPr>
              <a:uFillTx/>
            </a:endParaRPr>
          </a:p>
          <a:p>
            <a:pPr algn="ctr" indent="-342900" lvl="0" marL="457200" rtl="0">
              <a:lnSpc>
                <a:spcPct val="100000"/>
              </a:lnSpc>
              <a:spcBef>
                <a:spcPts val="0"/>
              </a:spcBef>
              <a:spcAft>
                <a:spcPts val="0"/>
              </a:spcAft>
              <a:buSzPts val="1800"/>
              <a:buAutoNum type="arabicPeriod"/>
            </a:pPr>
            <a:r>
              <a:rPr b="1" lang="en" u="sng">
                <a:uFillTx/>
              </a:rPr>
              <a:t>Take</a:t>
            </a:r>
            <a:r>
              <a:rPr lang="en">
                <a:uFillTx/>
              </a:rPr>
              <a:t> it slow and steady.</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9" name="Google Shape;189;p3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9500" y="724200"/>
            <a:ext cx="3836999" cy="3596695"/>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lnSpc>
                <a:spcPct val="115000"/>
              </a:lnSpc>
              <a:spcBef>
                <a:spcPts val="0"/>
              </a:spcBef>
              <a:spcAft>
                <a:spcPts val="0"/>
              </a:spcAft>
              <a:buSzPts val="1800"/>
              <a:buNone/>
            </a:pPr>
            <a:r>
              <a:rPr lang="en">
                <a:uFillTx/>
              </a:rPr>
              <a:t>Goal:</a:t>
            </a:r>
            <a:endParaRPr>
              <a:uFillTx/>
            </a:endParaRPr>
          </a:p>
          <a:p>
            <a:pPr algn="l" indent="0" lvl="0" marL="0" rtl="0">
              <a:lnSpc>
                <a:spcPct val="115000"/>
              </a:lnSpc>
              <a:spcBef>
                <a:spcPts val="1600"/>
              </a:spcBef>
              <a:spcAft>
                <a:spcPts val="1600"/>
              </a:spcAft>
              <a:buSzPts val="1800"/>
              <a:buNone/>
            </a:pPr>
            <a:r>
              <a:rPr lang="en">
                <a:uFillTx/>
              </a:rPr>
              <a:t>Presence, mindfulness and felt sense, choice and flexibility.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3" name="Shape 19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4" name="Google Shape;194;p3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7643" y="151955"/>
            <a:ext cx="8537699" cy="160752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457200" lvl="0" marL="457200" rtl="0">
              <a:lnSpc>
                <a:spcPct val="100000"/>
              </a:lnSpc>
              <a:spcBef>
                <a:spcPts val="0"/>
              </a:spcBef>
              <a:spcAft>
                <a:spcPts val="0"/>
              </a:spcAft>
              <a:buSzPts val="4000"/>
              <a:buNone/>
            </a:pPr>
            <a:r>
              <a:rPr lang="en" sz="5000" u="sng">
                <a:uFillTx/>
              </a:rPr>
              <a:t>Awareness:</a:t>
            </a:r>
            <a:endParaRPr sz="5000" u="sng">
              <a:uFillTx/>
            </a:endParaRPr>
          </a:p>
          <a:p>
            <a:pPr algn="ctr" indent="-457200" lvl="0" marL="457200" rtl="0">
              <a:lnSpc>
                <a:spcPct val="100000"/>
              </a:lnSpc>
              <a:spcBef>
                <a:spcPts val="0"/>
              </a:spcBef>
              <a:spcAft>
                <a:spcPts val="0"/>
              </a:spcAft>
              <a:buSzPts val="4000"/>
              <a:buNone/>
            </a:pPr>
            <a:r>
              <a:rPr>
                <a:uFillTx/>
              </a:rPr>
              <a:t/>
            </a:r>
            <a:endParaRPr>
              <a:uFillTx/>
            </a:endParaRPr>
          </a:p>
          <a:p>
            <a:pPr algn="ctr" indent="-457200" lvl="0" marL="457200" rtl="0">
              <a:lnSpc>
                <a:spcPct val="100000"/>
              </a:lnSpc>
              <a:spcBef>
                <a:spcPts val="0"/>
              </a:spcBef>
              <a:spcAft>
                <a:spcPts val="0"/>
              </a:spcAft>
              <a:buSzPts val="4000"/>
              <a:buNone/>
            </a:pPr>
            <a:r>
              <a:rPr lang="en">
                <a:uFillTx/>
              </a:rPr>
              <a:t>Felt Sense</a:t>
            </a:r>
            <a:endParaRPr>
              <a:uFillTx/>
            </a:endParaRPr>
          </a:p>
          <a:p>
            <a:pPr algn="ctr" indent="-203200" lvl="0" marL="457200" rtl="0">
              <a:lnSpc>
                <a:spcPct val="100000"/>
              </a:lnSpc>
              <a:spcBef>
                <a:spcPts val="0"/>
              </a:spcBef>
              <a:spcAft>
                <a:spcPts val="0"/>
              </a:spcAft>
              <a:buSzPts val="4000"/>
              <a:buNone/>
            </a:pPr>
            <a:r>
              <a:rPr>
                <a:uFillTx/>
              </a:rPr>
              <a:t/>
            </a:r>
            <a:endParaRPr>
              <a:uFillTx/>
            </a:endParaRPr>
          </a:p>
          <a:p>
            <a:pPr algn="ctr" indent="-457200" lvl="0" marL="457200" rtl="0">
              <a:lnSpc>
                <a:spcPct val="100000"/>
              </a:lnSpc>
              <a:spcBef>
                <a:spcPts val="0"/>
              </a:spcBef>
              <a:spcAft>
                <a:spcPts val="0"/>
              </a:spcAft>
              <a:buSzPts val="4000"/>
              <a:buNone/>
            </a:pPr>
            <a:r>
              <a:rPr lang="en">
                <a:uFillTx/>
              </a:rPr>
              <a:t>Slowing Down</a:t>
            </a:r>
            <a:endParaRPr>
              <a:uFillTx/>
            </a:endParaRPr>
          </a:p>
          <a:p>
            <a:pPr algn="ctr" indent="-203200" lvl="0" marL="457200" rtl="0">
              <a:lnSpc>
                <a:spcPct val="100000"/>
              </a:lnSpc>
              <a:spcBef>
                <a:spcPts val="0"/>
              </a:spcBef>
              <a:spcAft>
                <a:spcPts val="0"/>
              </a:spcAft>
              <a:buSzPts val="4000"/>
              <a:buNone/>
            </a:pPr>
            <a:r>
              <a:rPr>
                <a:uFillTx/>
              </a:rPr>
              <a:t/>
            </a:r>
            <a:endParaRPr>
              <a:uFillTx/>
            </a:endParaRPr>
          </a:p>
          <a:p>
            <a:pPr algn="ctr" indent="-457200" lvl="0" marL="457200" rtl="0">
              <a:lnSpc>
                <a:spcPct val="100000"/>
              </a:lnSpc>
              <a:spcBef>
                <a:spcPts val="0"/>
              </a:spcBef>
              <a:spcAft>
                <a:spcPts val="0"/>
              </a:spcAft>
              <a:buSzPts val="4000"/>
              <a:buNone/>
            </a:pPr>
            <a:r>
              <a:rPr lang="en">
                <a:uFillTx/>
              </a:rPr>
              <a:t>Building a Meditation Practice</a:t>
            </a:r>
            <a:endParaRPr>
              <a:uFillTx/>
            </a:endParaRPr>
          </a:p>
          <a:p>
            <a:pPr algn="ctr" indent="0" lvl="0" marL="0" rtl="0">
              <a:lnSpc>
                <a:spcPct val="100000"/>
              </a:lnSpc>
              <a:spcBef>
                <a:spcPts val="0"/>
              </a:spcBef>
              <a:spcAft>
                <a:spcPts val="0"/>
              </a:spcAft>
              <a:buSzPts val="4000"/>
              <a:buNone/>
            </a:pPr>
            <a:r>
              <a:rPr>
                <a:uFillTx/>
              </a:rPr>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8" name="Shape 19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9" name="Google Shape;199;p3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1081400"/>
            <a:ext cx="4045200" cy="17103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p>
            <a:pPr algn="ctr" indent="0" lvl="0" marL="0" rtl="0">
              <a:lnSpc>
                <a:spcPct val="100000"/>
              </a:lnSpc>
              <a:spcBef>
                <a:spcPts val="0"/>
              </a:spcBef>
              <a:spcAft>
                <a:spcPts val="0"/>
              </a:spcAft>
              <a:buSzPts val="5400"/>
              <a:buNone/>
            </a:pPr>
            <a:r>
              <a:rPr lang="en" sz="6000">
                <a:uFillTx/>
              </a:rPr>
              <a:t>Commit</a:t>
            </a:r>
            <a:endParaRPr sz="600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0" name="Google Shape;200;p3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2845223"/>
            <a:ext cx="4045200" cy="13455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lnSpc>
                <a:spcPct val="100000"/>
              </a:lnSpc>
              <a:spcBef>
                <a:spcPts val="0"/>
              </a:spcBef>
              <a:spcAft>
                <a:spcPts val="0"/>
              </a:spcAft>
              <a:buSzPts val="1800"/>
              <a:buNone/>
            </a:pPr>
            <a:r>
              <a:rPr lang="en">
                <a:uFillTx/>
              </a:rPr>
              <a:t>Trying something small!</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1" name="Google Shape;201;p3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9500" y="724200"/>
            <a:ext cx="3837000" cy="3695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342900" lvl="0" marL="457200" rtl="0">
              <a:lnSpc>
                <a:spcPct val="115000"/>
              </a:lnSpc>
              <a:spcBef>
                <a:spcPts val="0"/>
              </a:spcBef>
              <a:spcAft>
                <a:spcPts val="0"/>
              </a:spcAft>
              <a:buSzPts val="1800"/>
              <a:buAutoNum type="arabicPeriod"/>
            </a:pPr>
            <a:r>
              <a:rPr lang="en">
                <a:uFillTx/>
              </a:rPr>
              <a:t>Explore your interests.</a:t>
            </a:r>
            <a:endParaRPr>
              <a:uFillTx/>
            </a:endParaRPr>
          </a:p>
          <a:p>
            <a:pPr algn="l" indent="-342900" lvl="0" marL="457200" rtl="0">
              <a:lnSpc>
                <a:spcPct val="115000"/>
              </a:lnSpc>
              <a:spcBef>
                <a:spcPts val="0"/>
              </a:spcBef>
              <a:spcAft>
                <a:spcPts val="0"/>
              </a:spcAft>
              <a:buSzPts val="1800"/>
              <a:buAutoNum type="arabicPeriod"/>
            </a:pPr>
            <a:r>
              <a:rPr lang="en">
                <a:uFillTx/>
              </a:rPr>
              <a:t>Choose an interest.</a:t>
            </a:r>
            <a:endParaRPr>
              <a:uFillTx/>
            </a:endParaRPr>
          </a:p>
          <a:p>
            <a:pPr algn="l" indent="-342900" lvl="0" marL="457200" rtl="0">
              <a:lnSpc>
                <a:spcPct val="115000"/>
              </a:lnSpc>
              <a:spcBef>
                <a:spcPts val="0"/>
              </a:spcBef>
              <a:spcAft>
                <a:spcPts val="0"/>
              </a:spcAft>
              <a:buSzPts val="1800"/>
              <a:buAutoNum type="arabicPeriod"/>
            </a:pPr>
            <a:r>
              <a:rPr lang="en">
                <a:uFillTx/>
              </a:rPr>
              <a:t>Take small steps to add it into your life.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5" name="Shape 20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6" name="Google Shape;206;p3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12157" y="316332"/>
            <a:ext cx="5998800" cy="446949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457200" lvl="0" marL="457200" rtl="0">
              <a:lnSpc>
                <a:spcPct val="100000"/>
              </a:lnSpc>
              <a:spcBef>
                <a:spcPts val="0"/>
              </a:spcBef>
              <a:spcAft>
                <a:spcPts val="0"/>
              </a:spcAft>
              <a:buSzPts val="2400"/>
              <a:buNone/>
            </a:pPr>
            <a:r>
              <a:rPr lang="en" sz="5600" u="sng">
                <a:uFillTx/>
              </a:rPr>
              <a:t>Take it Slowly</a:t>
            </a:r>
            <a:endParaRPr sz="5600" u="sng">
              <a:uFillTx/>
            </a:endParaRPr>
          </a:p>
          <a:p>
            <a:pPr algn="l" indent="-457200" lvl="0" marL="457200" rtl="0">
              <a:lnSpc>
                <a:spcPct val="100000"/>
              </a:lnSpc>
              <a:spcBef>
                <a:spcPts val="0"/>
              </a:spcBef>
              <a:spcAft>
                <a:spcPts val="0"/>
              </a:spcAft>
              <a:buSzPts val="2400"/>
              <a:buNone/>
            </a:pPr>
            <a:r>
              <a:rPr>
                <a:uFillTx/>
              </a:rPr>
              <a:t/>
            </a:r>
            <a:endParaRPr sz="3200" u="sng">
              <a:uFillTx/>
            </a:endParaRPr>
          </a:p>
          <a:p>
            <a:pPr algn="ctr" indent="-355600" lvl="0" marL="457200" rtl="0">
              <a:lnSpc>
                <a:spcPct val="100000"/>
              </a:lnSpc>
              <a:spcBef>
                <a:spcPts val="0"/>
              </a:spcBef>
              <a:spcAft>
                <a:spcPts val="0"/>
              </a:spcAft>
              <a:buClr>
                <a:srgbClr val="A64D79"/>
              </a:buClr>
              <a:buSzPts val="2000"/>
              <a:buChar char="•"/>
            </a:pPr>
            <a:r>
              <a:rPr lang="en" sz="2000">
                <a:solidFill>
                  <a:srgbClr val="A64D79"/>
                </a:solidFill>
                <a:uFillTx/>
              </a:rPr>
              <a:t>Adding something new to our schedules and lives does not need to be huge!</a:t>
            </a:r>
            <a:endParaRPr sz="2000">
              <a:solidFill>
                <a:srgbClr val="A64D79"/>
              </a:solidFill>
              <a:uFillTx/>
            </a:endParaRPr>
          </a:p>
          <a:p>
            <a:pPr algn="ctr" indent="-228600" lvl="0" marL="457200" rtl="0">
              <a:lnSpc>
                <a:spcPct val="100000"/>
              </a:lnSpc>
              <a:spcBef>
                <a:spcPts val="0"/>
              </a:spcBef>
              <a:spcAft>
                <a:spcPts val="0"/>
              </a:spcAft>
              <a:buClr>
                <a:srgbClr val="A64D79"/>
              </a:buClr>
              <a:buSzPts val="2000"/>
              <a:buNone/>
            </a:pPr>
            <a:r>
              <a:rPr>
                <a:uFillTx/>
              </a:rPr>
              <a:t/>
            </a:r>
            <a:endParaRPr sz="2000">
              <a:solidFill>
                <a:srgbClr val="A64D79"/>
              </a:solidFill>
              <a:uFillTx/>
            </a:endParaRPr>
          </a:p>
          <a:p>
            <a:pPr algn="ctr" indent="-355600" lvl="0" marL="457200" rtl="0">
              <a:lnSpc>
                <a:spcPct val="100000"/>
              </a:lnSpc>
              <a:spcBef>
                <a:spcPts val="0"/>
              </a:spcBef>
              <a:spcAft>
                <a:spcPts val="0"/>
              </a:spcAft>
              <a:buClr>
                <a:srgbClr val="A64D79"/>
              </a:buClr>
              <a:buSzPts val="2000"/>
              <a:buChar char="•"/>
            </a:pPr>
            <a:r>
              <a:rPr lang="en" sz="2000">
                <a:solidFill>
                  <a:srgbClr val="A64D79"/>
                </a:solidFill>
                <a:uFillTx/>
              </a:rPr>
              <a:t>Progress is often in those small steps and increments.</a:t>
            </a:r>
            <a:endParaRPr sz="2000">
              <a:solidFill>
                <a:srgbClr val="A64D79"/>
              </a:solidFill>
              <a:uFillTx/>
            </a:endParaRPr>
          </a:p>
          <a:p>
            <a:pPr algn="ctr" indent="-228600" lvl="0" marL="457200" rtl="0">
              <a:lnSpc>
                <a:spcPct val="100000"/>
              </a:lnSpc>
              <a:spcBef>
                <a:spcPts val="0"/>
              </a:spcBef>
              <a:spcAft>
                <a:spcPts val="0"/>
              </a:spcAft>
              <a:buClr>
                <a:srgbClr val="A64D79"/>
              </a:buClr>
              <a:buSzPts val="2000"/>
              <a:buNone/>
            </a:pPr>
            <a:r>
              <a:rPr>
                <a:uFillTx/>
              </a:rPr>
              <a:t/>
            </a:r>
            <a:endParaRPr sz="2000">
              <a:solidFill>
                <a:srgbClr val="A64D79"/>
              </a:solidFill>
              <a:uFillTx/>
            </a:endParaRPr>
          </a:p>
          <a:p>
            <a:pPr algn="ctr" indent="-355600" lvl="0" marL="457200" rtl="0">
              <a:lnSpc>
                <a:spcPct val="100000"/>
              </a:lnSpc>
              <a:spcBef>
                <a:spcPts val="0"/>
              </a:spcBef>
              <a:spcAft>
                <a:spcPts val="0"/>
              </a:spcAft>
              <a:buClr>
                <a:srgbClr val="A64D79"/>
              </a:buClr>
              <a:buSzPts val="2000"/>
              <a:buChar char="•"/>
            </a:pPr>
            <a:r>
              <a:rPr lang="en" sz="2000">
                <a:solidFill>
                  <a:srgbClr val="A64D79"/>
                </a:solidFill>
                <a:uFillTx/>
              </a:rPr>
              <a:t> Adjust and be realistic as needed; it doesn't work?  Don’t do it!</a:t>
            </a:r>
            <a:endParaRPr sz="2000">
              <a:solidFill>
                <a:srgbClr val="A64D79"/>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0" name="Shape 21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1" name="Google Shape;211;p39"/>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rotWithShape="1">
          <a:blip r:embed="rId3"/>
          <a:src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63079" y="152400"/>
            <a:ext cx="4838700" cy="4838700"/>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5" name="Shape 21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6" name="Google Shape;216;p4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6651" y="425450"/>
            <a:ext cx="8475300" cy="4090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a:uFillTx/>
              </a:rPr>
              <a:t>Last Poll Question:</a:t>
            </a:r>
            <a:endParaRPr>
              <a:uFillTx/>
            </a:endParaRPr>
          </a:p>
          <a:p>
            <a:pPr algn="ctr" indent="0" lvl="0" marL="0" rtl="0">
              <a:spcBef>
                <a:spcPts val="0"/>
              </a:spcBef>
              <a:spcAft>
                <a:spcPts val="0"/>
              </a:spcAft>
              <a:buNone/>
            </a:pPr>
            <a:r>
              <a:rPr b="0" lang="en">
                <a:uFillTx/>
              </a:rPr>
              <a:t>What do you do for Self Care</a:t>
            </a:r>
            <a:r>
              <a:rPr b="0" lang="en">
                <a:uFillTx/>
              </a:rPr>
              <a:t>?</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0" name="Shape 22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1" name="Google Shape;221;p4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800075" y="802500"/>
            <a:ext cx="5716200" cy="35385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spcBef>
                <a:spcPts val="0"/>
              </a:spcBef>
              <a:spcAft>
                <a:spcPts val="0"/>
              </a:spcAft>
              <a:buNone/>
            </a:pPr>
            <a:r>
              <a:rPr lang="en">
                <a:uFillTx/>
              </a:rPr>
              <a:t>Questions/Comments?</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6" name="Shape 6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7" name="Google Shape;67;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5500" y="1081400"/>
            <a:ext cx="4045200" cy="17103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p>
            <a:pPr algn="l" indent="0" lvl="0" marL="0" rtl="0">
              <a:lnSpc>
                <a:spcPct val="100000"/>
              </a:lnSpc>
              <a:spcBef>
                <a:spcPts val="0"/>
              </a:spcBef>
              <a:spcAft>
                <a:spcPts val="0"/>
              </a:spcAft>
              <a:buSzPts val="5400"/>
              <a:buNone/>
            </a:pPr>
            <a:r>
              <a:rPr lang="en">
                <a:uFillTx/>
              </a:rPr>
              <a:t>What is Trauma?</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8" name="Google Shape;68;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9500" y="294975"/>
            <a:ext cx="3837000" cy="41244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0" lvl="0" marL="0" rtl="0">
              <a:lnSpc>
                <a:spcPct val="115000"/>
              </a:lnSpc>
              <a:spcBef>
                <a:spcPts val="0"/>
              </a:spcBef>
              <a:spcAft>
                <a:spcPts val="0"/>
              </a:spcAft>
              <a:buSzPts val="1800"/>
              <a:buNone/>
            </a:pPr>
            <a:r>
              <a:rPr lang="en">
                <a:uFillTx/>
              </a:rPr>
              <a:t>DSM-5 has PTSD is one of the only “official” trauma diagnosis:</a:t>
            </a:r>
            <a:endParaRPr>
              <a:uFillTx/>
            </a:endParaRPr>
          </a:p>
          <a:p>
            <a:pPr algn="l" indent="-342900" lvl="0" marL="457200" rtl="0">
              <a:lnSpc>
                <a:spcPct val="115000"/>
              </a:lnSpc>
              <a:spcBef>
                <a:spcPts val="1600"/>
              </a:spcBef>
              <a:spcAft>
                <a:spcPts val="0"/>
              </a:spcAft>
              <a:buSzPts val="1800"/>
              <a:buAutoNum type="arabicPeriod"/>
            </a:pPr>
            <a:r>
              <a:rPr lang="en">
                <a:uFillTx/>
              </a:rPr>
              <a:t>Exposed to death,threatened death,actual/threatened serious injury, actual/threatened sexual violence.  </a:t>
            </a:r>
            <a:endParaRPr>
              <a:uFillTx/>
            </a:endParaRPr>
          </a:p>
          <a:p>
            <a:pPr algn="l" indent="-342900" lvl="0" marL="457200" rtl="0">
              <a:lnSpc>
                <a:spcPct val="115000"/>
              </a:lnSpc>
              <a:spcBef>
                <a:spcPts val="0"/>
              </a:spcBef>
              <a:spcAft>
                <a:spcPts val="0"/>
              </a:spcAft>
              <a:buSzPts val="1800"/>
              <a:buAutoNum type="arabicPeriod"/>
            </a:pPr>
            <a:r>
              <a:rPr lang="en">
                <a:uFillTx/>
              </a:rPr>
              <a:t>Either as a witness or direct exposure.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2" name="Shape 7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3" name="Google Shape;73;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3483" y="334455"/>
            <a:ext cx="4045200" cy="3399408"/>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91425" lIns="91425" rIns="91425" spcFirstLastPara="1" tIns="91425" wrap="square">
            <a:noAutofit/>
          </a:bodyPr>
          <a:lstStyle/>
          <a:p>
            <a:pPr algn="l" indent="0" lvl="0" marL="0" rtl="0">
              <a:lnSpc>
                <a:spcPct val="100000"/>
              </a:lnSpc>
              <a:spcBef>
                <a:spcPts val="0"/>
              </a:spcBef>
              <a:spcAft>
                <a:spcPts val="0"/>
              </a:spcAft>
              <a:buSzPts val="5400"/>
              <a:buNone/>
            </a:pPr>
            <a:r>
              <a:rPr lang="en" sz="1400">
                <a:uFillTx/>
                <a:latin typeface="Amatic SC"/>
                <a:ea typeface="Amatic SC"/>
                <a:cs typeface="Amatic SC"/>
                <a:sym typeface="Amatic SC"/>
              </a:rPr>
              <a:t>3. Indirectly by learning of a close relative/friend.</a:t>
            </a:r>
            <a:endParaRPr sz="1400">
              <a:uFillTx/>
              <a:latin typeface="Amatic SC"/>
              <a:ea typeface="Amatic SC"/>
              <a:cs typeface="Amatic SC"/>
              <a:sym typeface="Amatic SC"/>
            </a:endParaRPr>
          </a:p>
          <a:p>
            <a:pPr algn="l" indent="0" lvl="0" marL="0" rtl="0">
              <a:lnSpc>
                <a:spcPct val="100000"/>
              </a:lnSpc>
              <a:spcBef>
                <a:spcPts val="0"/>
              </a:spcBef>
              <a:spcAft>
                <a:spcPts val="0"/>
              </a:spcAft>
              <a:buSzPts val="5400"/>
              <a:buNone/>
            </a:pPr>
            <a:r>
              <a:rPr>
                <a:uFillTx/>
              </a:rPr>
              <a:t/>
            </a:r>
            <a:endParaRPr sz="1400">
              <a:uFillTx/>
              <a:latin typeface="Amatic SC"/>
              <a:ea typeface="Amatic SC"/>
              <a:cs typeface="Amatic SC"/>
              <a:sym typeface="Amatic SC"/>
            </a:endParaRPr>
          </a:p>
          <a:p>
            <a:pPr algn="l" indent="0" lvl="0" marL="0" rtl="0">
              <a:lnSpc>
                <a:spcPct val="100000"/>
              </a:lnSpc>
              <a:spcBef>
                <a:spcPts val="0"/>
              </a:spcBef>
              <a:spcAft>
                <a:spcPts val="0"/>
              </a:spcAft>
              <a:buSzPts val="5400"/>
              <a:buNone/>
            </a:pPr>
            <a:r>
              <a:rPr lang="en" sz="1400">
                <a:uFillTx/>
                <a:latin typeface="Amatic SC"/>
                <a:ea typeface="Amatic SC"/>
                <a:cs typeface="Amatic SC"/>
                <a:sym typeface="Amatic SC"/>
              </a:rPr>
              <a:t>4. Repeated or extreme indirect exposure of adverse events (</a:t>
            </a:r>
            <a:r>
              <a:rPr lang="en" sz="1400" u="sng">
                <a:uFillTx/>
                <a:latin typeface="Amatic SC"/>
                <a:ea typeface="Amatic SC"/>
                <a:cs typeface="Amatic SC"/>
                <a:sym typeface="Amatic SC"/>
              </a:rPr>
              <a:t>in the course of professional Duties</a:t>
            </a:r>
            <a:r>
              <a:rPr lang="en" sz="1400">
                <a:uFillTx/>
                <a:latin typeface="Amatic SC"/>
                <a:ea typeface="Amatic SC"/>
                <a:cs typeface="Amatic SC"/>
                <a:sym typeface="Amatic SC"/>
              </a:rPr>
              <a:t>).</a:t>
            </a:r>
            <a:endParaRPr sz="1400">
              <a:uFillTx/>
              <a:latin typeface="Amatic SC"/>
              <a:ea typeface="Amatic SC"/>
              <a:cs typeface="Amatic SC"/>
              <a:sym typeface="Amatic SC"/>
            </a:endParaRPr>
          </a:p>
          <a:p>
            <a:pPr algn="l" indent="0" lvl="0" marL="0" rtl="0">
              <a:lnSpc>
                <a:spcPct val="100000"/>
              </a:lnSpc>
              <a:spcBef>
                <a:spcPts val="0"/>
              </a:spcBef>
              <a:spcAft>
                <a:spcPts val="0"/>
              </a:spcAft>
              <a:buSzPts val="5400"/>
              <a:buNone/>
            </a:pPr>
            <a:r>
              <a:rPr>
                <a:uFillTx/>
              </a:rPr>
              <a:t/>
            </a:r>
            <a:endParaRPr sz="1400">
              <a:uFillTx/>
              <a:latin typeface="Amatic SC"/>
              <a:ea typeface="Amatic SC"/>
              <a:cs typeface="Amatic SC"/>
              <a:sym typeface="Amatic SC"/>
            </a:endParaRPr>
          </a:p>
          <a:p>
            <a:pPr algn="l" indent="0" lvl="0" marL="0" rtl="0">
              <a:lnSpc>
                <a:spcPct val="100000"/>
              </a:lnSpc>
              <a:spcBef>
                <a:spcPts val="0"/>
              </a:spcBef>
              <a:spcAft>
                <a:spcPts val="0"/>
              </a:spcAft>
              <a:buSzPts val="5400"/>
              <a:buNone/>
            </a:pPr>
            <a:r>
              <a:rPr lang="en" sz="1400">
                <a:uFillTx/>
                <a:latin typeface="Amatic SC"/>
                <a:ea typeface="Amatic SC"/>
                <a:cs typeface="Amatic SC"/>
                <a:sym typeface="Amatic SC"/>
              </a:rPr>
              <a:t>5. Intrusive symptoms</a:t>
            </a:r>
            <a:endParaRPr sz="1400">
              <a:uFillTx/>
              <a:latin typeface="Amatic SC"/>
              <a:ea typeface="Amatic SC"/>
              <a:cs typeface="Amatic SC"/>
              <a:sym typeface="Amatic SC"/>
            </a:endParaRPr>
          </a:p>
          <a:p>
            <a:pPr algn="l" indent="0" lvl="0" marL="0" rtl="0">
              <a:lnSpc>
                <a:spcPct val="100000"/>
              </a:lnSpc>
              <a:spcBef>
                <a:spcPts val="0"/>
              </a:spcBef>
              <a:spcAft>
                <a:spcPts val="0"/>
              </a:spcAft>
              <a:buSzPts val="5400"/>
              <a:buNone/>
            </a:pPr>
            <a:r>
              <a:rPr>
                <a:uFillTx/>
              </a:rPr>
              <a:t/>
            </a:r>
            <a:endParaRPr sz="1400">
              <a:uFillTx/>
              <a:latin typeface="Amatic SC"/>
              <a:ea typeface="Amatic SC"/>
              <a:cs typeface="Amatic SC"/>
              <a:sym typeface="Amatic SC"/>
            </a:endParaRPr>
          </a:p>
          <a:p>
            <a:pPr algn="l" indent="0" lvl="0" marL="0" rtl="0">
              <a:lnSpc>
                <a:spcPct val="100000"/>
              </a:lnSpc>
              <a:spcBef>
                <a:spcPts val="0"/>
              </a:spcBef>
              <a:spcAft>
                <a:spcPts val="0"/>
              </a:spcAft>
              <a:buSzPts val="5400"/>
              <a:buNone/>
            </a:pPr>
            <a:r>
              <a:rPr lang="en" sz="1400">
                <a:uFillTx/>
                <a:latin typeface="Amatic SC"/>
                <a:ea typeface="Amatic SC"/>
                <a:cs typeface="Amatic SC"/>
                <a:sym typeface="Amatic SC"/>
              </a:rPr>
              <a:t>6. Persistent avoidance of the associated trauma.</a:t>
            </a:r>
            <a:endParaRPr sz="1400">
              <a:uFillTx/>
              <a:latin typeface="Amatic SC"/>
              <a:ea typeface="Amatic SC"/>
              <a:cs typeface="Amatic SC"/>
              <a:sym typeface="Amatic SC"/>
            </a:endParaRPr>
          </a:p>
          <a:p>
            <a:pPr algn="l" indent="0" lvl="0" marL="0" rtl="0">
              <a:lnSpc>
                <a:spcPct val="100000"/>
              </a:lnSpc>
              <a:spcBef>
                <a:spcPts val="0"/>
              </a:spcBef>
              <a:spcAft>
                <a:spcPts val="0"/>
              </a:spcAft>
              <a:buSzPts val="5400"/>
              <a:buNone/>
            </a:pPr>
            <a:r>
              <a:rPr>
                <a:uFillTx/>
              </a:rPr>
              <a:t/>
            </a:r>
            <a:endParaRPr sz="1400">
              <a:uFillTx/>
              <a:latin typeface="Amatic SC"/>
              <a:ea typeface="Amatic SC"/>
              <a:cs typeface="Amatic SC"/>
              <a:sym typeface="Amatic SC"/>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4" name="Google Shape;74;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9500" y="724200"/>
            <a:ext cx="3837000" cy="3695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0" lvl="0" marL="0" rtl="0">
              <a:lnSpc>
                <a:spcPct val="115000"/>
              </a:lnSpc>
              <a:spcBef>
                <a:spcPts val="0"/>
              </a:spcBef>
              <a:spcAft>
                <a:spcPts val="0"/>
              </a:spcAft>
              <a:buSzPts val="1800"/>
              <a:buNone/>
            </a:pPr>
            <a:r>
              <a:rPr lang="en">
                <a:uFillTx/>
              </a:rPr>
              <a:t>7. Negative changes in thoughts and mood associated with trauma.</a:t>
            </a:r>
            <a:endParaRPr>
              <a:uFillTx/>
            </a:endParaRPr>
          </a:p>
          <a:p>
            <a:pPr algn="l" indent="0" lvl="0" marL="0" rtl="0">
              <a:lnSpc>
                <a:spcPct val="115000"/>
              </a:lnSpc>
              <a:spcBef>
                <a:spcPts val="1600"/>
              </a:spcBef>
              <a:spcAft>
                <a:spcPts val="0"/>
              </a:spcAft>
              <a:buSzPts val="1800"/>
              <a:buNone/>
            </a:pPr>
            <a:r>
              <a:rPr>
                <a:uFillTx/>
              </a:rPr>
              <a:t/>
            </a:r>
            <a:endParaRPr>
              <a:uFillTx/>
            </a:endParaRPr>
          </a:p>
          <a:p>
            <a:pPr algn="l" indent="0" lvl="0" marL="0" rtl="0">
              <a:lnSpc>
                <a:spcPct val="115000"/>
              </a:lnSpc>
              <a:spcBef>
                <a:spcPts val="1600"/>
              </a:spcBef>
              <a:spcAft>
                <a:spcPts val="1600"/>
              </a:spcAft>
              <a:buSzPts val="1800"/>
              <a:buNone/>
            </a:pPr>
            <a:r>
              <a:rPr lang="en">
                <a:uFillTx/>
              </a:rPr>
              <a:t>8. Changes in behavior that are associated with the trauma event.</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8" name="Shape 7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9" name="Google Shape;79;p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292850"/>
            <a:ext cx="8520600" cy="801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lnSpc>
                <a:spcPct val="100000"/>
              </a:lnSpc>
              <a:spcBef>
                <a:spcPts val="0"/>
              </a:spcBef>
              <a:spcAft>
                <a:spcPts val="0"/>
              </a:spcAft>
              <a:buSzPts val="4200"/>
              <a:buNone/>
            </a:pPr>
            <a:r>
              <a:rPr lang="en">
                <a:uFillTx/>
              </a:rPr>
              <a:t>Lastly:</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0" name="Google Shape;80;p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1224599"/>
            <a:ext cx="8520600" cy="3340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l" indent="-342900" lvl="0" marL="457200" rtl="0">
              <a:lnSpc>
                <a:spcPct val="115000"/>
              </a:lnSpc>
              <a:spcBef>
                <a:spcPts val="0"/>
              </a:spcBef>
              <a:spcAft>
                <a:spcPts val="0"/>
              </a:spcAft>
              <a:buSzPts val="1800"/>
              <a:buAutoNum type="arabicPeriod"/>
            </a:pPr>
            <a:r>
              <a:rPr lang="en">
                <a:uFillTx/>
              </a:rPr>
              <a:t>Persistence of symptoms for more than a month.</a:t>
            </a:r>
            <a:endParaRPr>
              <a:uFillTx/>
            </a:endParaRPr>
          </a:p>
          <a:p>
            <a:pPr algn="l" indent="-342900" lvl="0" marL="457200" rtl="0">
              <a:lnSpc>
                <a:spcPct val="115000"/>
              </a:lnSpc>
              <a:spcBef>
                <a:spcPts val="0"/>
              </a:spcBef>
              <a:spcAft>
                <a:spcPts val="0"/>
              </a:spcAft>
              <a:buSzPts val="1800"/>
              <a:buAutoNum type="arabicPeriod"/>
            </a:pPr>
            <a:endParaRPr lang="en">
              <a:uFillTx/>
            </a:endParaRPr>
          </a:p>
          <a:p>
            <a:pPr algn="l" indent="-342900" lvl="0" marL="457200" rtl="0">
              <a:lnSpc>
                <a:spcPct val="115000"/>
              </a:lnSpc>
              <a:spcBef>
                <a:spcPts val="0"/>
              </a:spcBef>
              <a:spcAft>
                <a:spcPts val="0"/>
              </a:spcAft>
              <a:buSzPts val="1800"/>
              <a:buAutoNum type="arabicPeriod"/>
            </a:pPr>
            <a:r>
              <a:rPr lang="en">
                <a:uFillTx/>
              </a:rPr>
              <a:t/>
            </a:r>
            <a:r>
              <a:rPr>
                <a:uFillTx/>
              </a:rPr>
              <a:t/>
            </a:r>
            <a:r>
              <a:rPr>
                <a:uFillTx/>
              </a:rPr>
              <a:t/>
            </a:r>
            <a:r>
              <a:rPr>
                <a:uFillTx/>
              </a:rPr>
              <a:t/>
            </a:r>
            <a:r>
              <a:rPr>
                <a:uFillTx/>
              </a:rPr>
              <a:t/>
            </a:r>
            <a:r>
              <a:rPr lang="en">
                <a:uFillTx/>
              </a:rPr>
              <a:t>Significant symptom related distress/functional impairmen</a:t>
            </a:r>
            <a:r>
              <a:rPr lang="en">
                <a:uFillTx/>
              </a:rPr>
              <a:t>t</a:t>
            </a:r>
            <a:r>
              <a:rPr lang="en">
                <a:uFillTx/>
              </a:rPr>
              <a:t>.</a:t>
            </a:r>
            <a:endParaRPr lang="en">
              <a:uFillTx/>
            </a:endParaRPr>
          </a:p>
          <a:p>
            <a:pPr algn="l" indent="-342900" lvl="0" marL="457200" rtl="0">
              <a:lnSpc>
                <a:spcPct val="115000"/>
              </a:lnSpc>
              <a:spcBef>
                <a:spcPts val="0"/>
              </a:spcBef>
              <a:spcAft>
                <a:spcPts val="0"/>
              </a:spcAft>
              <a:buSzPts val="1800"/>
              <a:buAutoNum type="arabicPeriod"/>
            </a:pPr>
            <a:endParaRPr lang="en">
              <a:uFillTx/>
            </a:endParaRPr>
          </a:p>
          <a:p>
            <a:pPr algn="l" indent="-342900" lvl="0" marL="457200" rtl="0">
              <a:lnSpc>
                <a:spcPct val="115000"/>
              </a:lnSpc>
              <a:spcBef>
                <a:spcPts val="0"/>
              </a:spcBef>
              <a:spcAft>
                <a:spcPts val="0"/>
              </a:spcAft>
              <a:buSzPts val="1800"/>
              <a:buAutoNum type="arabicPeriod"/>
            </a:pPr>
            <a:r>
              <a:rPr lang="en">
                <a:uFillTx/>
              </a:rPr>
              <a:t/>
            </a:r>
            <a:r>
              <a:rPr>
                <a:uFillTx/>
              </a:rPr>
              <a:t/>
            </a:r>
            <a:r>
              <a:rPr>
                <a:uFillTx/>
              </a:rPr>
              <a:t/>
            </a:r>
            <a:r>
              <a:rPr lang="en">
                <a:uFillTx/>
              </a:rPr>
              <a:t>Not due to medical issues, illness, or substance abuse issues.</a:t>
            </a:r>
            <a:endParaRPr lang="en">
              <a:uFillTx/>
            </a:endParaRPr>
          </a:p>
          <a:p>
            <a:pPr algn="l" indent="0" lvl="0" marL="457200" rtl="0">
              <a:lnSpc>
                <a:spcPct val="115000"/>
              </a:lnSpc>
              <a:spcBef>
                <a:spcPts val="1600"/>
              </a:spcBef>
              <a:spcAft>
                <a:spcPts val="1600"/>
              </a:spcAft>
              <a:buSzPts val="1800"/>
              <a:buNone/>
            </a:pPr>
            <a:r>
              <a:rPr lang="en">
                <a:uFillTx/>
              </a:rPr>
              <a:t> </a:t>
            </a:r>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4" name="Shape 8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5" name="Google Shape;85;p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64250"/>
            <a:ext cx="8520600" cy="801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lnSpc>
                <a:spcPct val="100000"/>
              </a:lnSpc>
              <a:spcBef>
                <a:spcPts val="0"/>
              </a:spcBef>
              <a:spcAft>
                <a:spcPts val="0"/>
              </a:spcAft>
              <a:buSzPts val="4200"/>
              <a:buNone/>
            </a:pPr>
            <a:r>
              <a:rPr lang="en">
                <a:uFillTx/>
              </a:rPr>
              <a:t>Other Experts Say:</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6" name="Google Shape;86;p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1700" y="200825"/>
            <a:ext cx="3999900" cy="37584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15000"/>
              </a:lnSpc>
              <a:spcBef>
                <a:spcPts val="0"/>
              </a:spcBef>
              <a:spcAft>
                <a:spcPts val="0"/>
              </a:spcAft>
              <a:buSzPts val="1400"/>
              <a:buNone/>
            </a:pPr>
            <a:r>
              <a:rPr lang="en">
                <a:uFillTx/>
              </a:rPr>
              <a:t>Dr. Peter Levine:</a:t>
            </a:r>
            <a:endParaRPr>
              <a:uFillTx/>
            </a:endParaRPr>
          </a:p>
          <a:p>
            <a:pPr algn="l" indent="0" lvl="0" marL="0" rtl="0">
              <a:lnSpc>
                <a:spcPct val="115000"/>
              </a:lnSpc>
              <a:spcBef>
                <a:spcPts val="1600"/>
              </a:spcBef>
              <a:spcAft>
                <a:spcPts val="0"/>
              </a:spcAft>
              <a:buSzPts val="1400"/>
              <a:buNone/>
            </a:pPr>
            <a:r>
              <a:rPr>
                <a:uFillTx/>
              </a:rPr>
              <a:t/>
            </a:r>
            <a:endParaRPr>
              <a:uFillTx/>
            </a:endParaRPr>
          </a:p>
          <a:p>
            <a:pPr algn="l" indent="0" lvl="0" marL="0" rtl="0">
              <a:lnSpc>
                <a:spcPct val="115000"/>
              </a:lnSpc>
              <a:spcBef>
                <a:spcPts val="1600"/>
              </a:spcBef>
              <a:spcAft>
                <a:spcPts val="0"/>
              </a:spcAft>
              <a:buSzPts val="1400"/>
              <a:buNone/>
            </a:pPr>
            <a:r>
              <a:rPr>
                <a:uFillTx/>
              </a:rPr>
              <a:t/>
            </a:r>
            <a:endParaRPr>
              <a:uFillTx/>
            </a:endParaRPr>
          </a:p>
          <a:p>
            <a:pPr algn="l" indent="0" lvl="0" marL="0" rtl="0">
              <a:lnSpc>
                <a:spcPct val="115000"/>
              </a:lnSpc>
              <a:spcBef>
                <a:spcPts val="1600"/>
              </a:spcBef>
              <a:spcAft>
                <a:spcPts val="0"/>
              </a:spcAft>
              <a:buSzPts val="1400"/>
              <a:buNone/>
            </a:pPr>
            <a:r>
              <a:rPr>
                <a:uFillTx/>
              </a:rPr>
              <a:t/>
            </a:r>
            <a:endParaRPr>
              <a:uFillTx/>
            </a:endParaRPr>
          </a:p>
          <a:p>
            <a:pPr algn="l" indent="0" lvl="0" marL="0" rtl="0">
              <a:lnSpc>
                <a:spcPct val="115000"/>
              </a:lnSpc>
              <a:spcBef>
                <a:spcPts val="1600"/>
              </a:spcBef>
              <a:spcAft>
                <a:spcPts val="0"/>
              </a:spcAft>
              <a:buSzPts val="1400"/>
              <a:buNone/>
            </a:pPr>
            <a:r>
              <a:rPr>
                <a:uFillTx/>
              </a:rPr>
              <a:t/>
            </a:r>
            <a:endParaRPr>
              <a:uFillTx/>
            </a:endParaRPr>
          </a:p>
          <a:p>
            <a:pPr algn="l" indent="0" lvl="0" marL="0" rtl="0">
              <a:lnSpc>
                <a:spcPct val="115000"/>
              </a:lnSpc>
              <a:spcBef>
                <a:spcPts val="1600"/>
              </a:spcBef>
              <a:spcAft>
                <a:spcPts val="0"/>
              </a:spcAft>
              <a:buSzPts val="1400"/>
              <a:buNone/>
            </a:pPr>
            <a:r>
              <a:rPr>
                <a:uFillTx/>
              </a:rPr>
              <a:t/>
            </a:r>
            <a:endParaRPr>
              <a:uFillTx/>
            </a:endParaRPr>
          </a:p>
          <a:p>
            <a:pPr algn="l" indent="0" lvl="0" marL="0" rtl="0">
              <a:lnSpc>
                <a:spcPct val="115000"/>
              </a:lnSpc>
              <a:spcBef>
                <a:spcPts val="1600"/>
              </a:spcBef>
              <a:spcAft>
                <a:spcPts val="0"/>
              </a:spcAft>
              <a:buSzPts val="1400"/>
              <a:buNone/>
            </a:pPr>
            <a:r>
              <a:rPr>
                <a:uFillTx/>
              </a:rPr>
              <a:t/>
            </a:r>
            <a:endParaRPr>
              <a:uFillTx/>
            </a:endParaRPr>
          </a:p>
          <a:p>
            <a:pPr algn="l" indent="0" lvl="0" marL="0" rtl="0">
              <a:lnSpc>
                <a:spcPct val="115000"/>
              </a:lnSpc>
              <a:spcBef>
                <a:spcPts val="1600"/>
              </a:spcBef>
              <a:spcAft>
                <a:spcPts val="1600"/>
              </a:spcAft>
              <a:buSzPts val="1400"/>
              <a:buNone/>
            </a:pPr>
            <a:r>
              <a:rPr lang="en">
                <a:uFillTx/>
              </a:rPr>
              <a:t>Dr. Bessel Van der Kolk:</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7" name="Google Shape;87;p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198475" y="1038725"/>
            <a:ext cx="4945500" cy="3340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rtl="0">
              <a:lnSpc>
                <a:spcPct val="115000"/>
              </a:lnSpc>
              <a:spcBef>
                <a:spcPts val="0"/>
              </a:spcBef>
              <a:spcAft>
                <a:spcPts val="0"/>
              </a:spcAft>
              <a:buSzPts val="1400"/>
              <a:buNone/>
            </a:pPr>
            <a:r>
              <a:rPr lang="en">
                <a:uFillTx/>
              </a:rPr>
              <a:t>Dr. Pat Ogden:</a:t>
            </a:r>
            <a:endParaRPr>
              <a:uFillTx/>
            </a:endParaRPr>
          </a:p>
          <a:p>
            <a:pPr algn="l" indent="0" lvl="0" marL="0" rtl="0">
              <a:lnSpc>
                <a:spcPct val="115000"/>
              </a:lnSpc>
              <a:spcBef>
                <a:spcPts val="1600"/>
              </a:spcBef>
              <a:spcAft>
                <a:spcPts val="0"/>
              </a:spcAft>
              <a:buSzPts val="1400"/>
              <a:buNone/>
            </a:pPr>
            <a:r>
              <a:rPr>
                <a:uFillTx/>
              </a:rPr>
              <a:t/>
            </a:r>
            <a:endParaRPr>
              <a:uFillTx/>
            </a:endParaRPr>
          </a:p>
          <a:p>
            <a:pPr algn="l" indent="0" lvl="0" marL="0" rtl="0">
              <a:lnSpc>
                <a:spcPct val="115000"/>
              </a:lnSpc>
              <a:spcBef>
                <a:spcPts val="1600"/>
              </a:spcBef>
              <a:spcAft>
                <a:spcPts val="0"/>
              </a:spcAft>
              <a:buSzPts val="1400"/>
              <a:buNone/>
            </a:pPr>
            <a:r>
              <a:rPr>
                <a:uFillTx/>
              </a:rPr>
              <a:t/>
            </a:r>
            <a:endParaRPr>
              <a:uFillTx/>
            </a:endParaRPr>
          </a:p>
          <a:p>
            <a:pPr algn="l" indent="0" lvl="0" marL="0" rtl="0">
              <a:lnSpc>
                <a:spcPct val="115000"/>
              </a:lnSpc>
              <a:spcBef>
                <a:spcPts val="1600"/>
              </a:spcBef>
              <a:spcAft>
                <a:spcPts val="0"/>
              </a:spcAft>
              <a:buSzPts val="1400"/>
              <a:buNone/>
            </a:pPr>
            <a:r>
              <a:rPr lang="en">
                <a:uFillTx/>
              </a:rPr>
              <a:t>Dr. Nadine Burke Harris:</a:t>
            </a:r>
            <a:endParaRPr>
              <a:uFillTx/>
            </a:endParaRPr>
          </a:p>
          <a:p>
            <a:pPr algn="l" indent="0" lvl="0" marL="0" rtl="0">
              <a:lnSpc>
                <a:spcPct val="115000"/>
              </a:lnSpc>
              <a:spcBef>
                <a:spcPts val="1600"/>
              </a:spcBef>
              <a:spcAft>
                <a:spcPts val="1600"/>
              </a:spcAft>
              <a:buSzPts val="1400"/>
              <a:buNone/>
            </a:pPr>
            <a:r>
              <a:rPr>
                <a:uFillTx/>
              </a:rPr>
              <a:t/>
            </a:r>
            <a:endParaRPr>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8" name="Google Shape;88;p18"/>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rotWithShape="1">
          <a:blip r:embed="rId3"/>
          <a:src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853481" y="2795773"/>
            <a:ext cx="3462198" cy="1947500"/>
          </a:xfrm>
          <a:prstGeom prst="rect">
            <a:avLst/>
          </a:prstGeom>
          <a:noFill/>
          <a:ln>
            <a:noFill/>
          </a:ln>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9" name="Google Shape;89;p18"/>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rotWithShape="1">
          <a:blip r:embed="rId4"/>
          <a:src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55288" y="614660"/>
            <a:ext cx="1813225" cy="2173475"/>
          </a:xfrm>
          <a:prstGeom prst="rect">
            <a:avLst/>
          </a:prstGeom>
          <a:noFill/>
          <a:ln>
            <a:noFill/>
          </a:ln>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0" name="Google Shape;90;p18"/>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rotWithShape="1">
          <a:blip r:embed="rId5"/>
          <a:src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27089" y="3768499"/>
            <a:ext cx="2882300" cy="1192675"/>
          </a:xfrm>
          <a:prstGeom prst="rect">
            <a:avLst/>
          </a:prstGeom>
          <a:noFill/>
          <a:ln>
            <a:noFill/>
          </a:ln>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1" name="Google Shape;91;p18"/>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rotWithShape="1">
          <a:blip r:embed="rId6"/>
          <a:srcRect l="-9028" r="-3938" t="-13569"/>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265008" y="475652"/>
            <a:ext cx="2858320" cy="1969948"/>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5" name="Shape 9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6" name="Google Shape;96;p1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04800" y="309350"/>
            <a:ext cx="8537700" cy="748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ctr" indent="0" lvl="0" marL="0" rtl="0">
              <a:lnSpc>
                <a:spcPct val="100000"/>
              </a:lnSpc>
              <a:spcBef>
                <a:spcPts val="0"/>
              </a:spcBef>
              <a:spcAft>
                <a:spcPts val="0"/>
              </a:spcAft>
              <a:buSzPts val="4000"/>
              <a:buNone/>
            </a:pPr>
            <a:r>
              <a:rPr lang="en">
                <a:uFillTx/>
              </a:rPr>
              <a:t>Secondary Trauma? Burn Out? Compassion Fatigue?</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7" name="Google Shape;97;p1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257494" y="3324597"/>
            <a:ext cx="6147600" cy="7173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rPr>
                <a:uFillTx/>
              </a:rPr>
              <a:t/>
            </a:r>
            <a:endParaRPr b="0" cap="none" i="0" strike="noStrike" sz="1400" u="none">
              <a:solidFill>
                <a:srgbClr val="000000"/>
              </a:solidFill>
              <a:uFillTx/>
              <a:latin typeface="Arial"/>
              <a:ea typeface="Arial"/>
              <a:cs typeface="Arial"/>
              <a:sym typeface="Arial"/>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8" name="Google Shape;98;p1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181164" y="1631892"/>
            <a:ext cx="6815100" cy="35049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91425" lIns="91425" rIns="91425" spcFirstLastPara="1" tIns="91425" wrap="square">
            <a:noAutofit/>
          </a:bodyPr>
          <a:lstStyle/>
          <a:p>
            <a:pPr algn="l" indent="-317500" lvl="0" marL="457200" marR="0" rtl="0">
              <a:lnSpc>
                <a:spcPct val="100000"/>
              </a:lnSpc>
              <a:spcBef>
                <a:spcPts val="0"/>
              </a:spcBef>
              <a:spcAft>
                <a:spcPts val="0"/>
              </a:spcAft>
              <a:buClr>
                <a:srgbClr val="E06666"/>
              </a:buClr>
              <a:buSzPts val="1400"/>
              <a:buFont typeface="Bree Serif"/>
              <a:buAutoNum type="arabicPeriod"/>
            </a:pPr>
            <a:r>
              <a:rPr b="0" cap="none" i="0" lang="en" strike="noStrike" sz="1400" u="none">
                <a:solidFill>
                  <a:srgbClr val="E06666"/>
                </a:solidFill>
                <a:uFillTx/>
                <a:latin typeface="Bree Serif"/>
                <a:ea typeface="Bree Serif"/>
                <a:cs typeface="Bree Serif"/>
                <a:sym typeface="Bree Serif"/>
              </a:rPr>
              <a:t>Burn-Out: Overwhelming emotional exhaustion, depersonalization and Feelings of profession insufficiency.</a:t>
            </a:r>
            <a:endParaRPr b="0" cap="none" i="0" strike="noStrike" sz="1400" u="none">
              <a:solidFill>
                <a:srgbClr val="E06666"/>
              </a:solidFill>
              <a:uFillTx/>
              <a:latin typeface="Bree Serif"/>
              <a:ea typeface="Bree Serif"/>
              <a:cs typeface="Bree Serif"/>
              <a:sym typeface="Bree Serif"/>
            </a:endParaRPr>
          </a:p>
          <a:p>
            <a:pPr algn="l" indent="-228600" lvl="0" marL="457200" marR="0" rtl="0">
              <a:lnSpc>
                <a:spcPct val="100000"/>
              </a:lnSpc>
              <a:spcBef>
                <a:spcPts val="0"/>
              </a:spcBef>
              <a:spcAft>
                <a:spcPts val="0"/>
              </a:spcAft>
              <a:buClr>
                <a:srgbClr val="E06666"/>
              </a:buClr>
              <a:buSzPts val="1400"/>
              <a:buFont typeface="Bree Serif"/>
              <a:buAutoNum type="arabicPeriod"/>
            </a:pPr>
            <a:endParaRPr b="0" cap="none" i="0" strike="noStrike" sz="1400" u="none">
              <a:solidFill>
                <a:srgbClr val="E06666"/>
              </a:solidFill>
              <a:uFillTx/>
              <a:latin typeface="Bree Serif"/>
              <a:ea typeface="Bree Serif"/>
              <a:cs typeface="Bree Serif"/>
              <a:sym typeface="Bree Serif"/>
            </a:endParaRPr>
          </a:p>
          <a:p>
            <a:pPr algn="l" indent="-228600" lvl="0" marL="457200" marR="0" rtl="0">
              <a:lnSpc>
                <a:spcPct val="100000"/>
              </a:lnSpc>
              <a:spcBef>
                <a:spcPts val="0"/>
              </a:spcBef>
              <a:spcAft>
                <a:spcPts val="0"/>
              </a:spcAft>
              <a:buClr>
                <a:srgbClr val="E06666"/>
              </a:buClr>
              <a:buSzPts val="1400"/>
              <a:buFont typeface="Bree Serif"/>
              <a:buAutoNum type="arabicPeriod"/>
            </a:pPr>
            <a:r>
              <a:rPr>
                <a:uFillTx/>
              </a:rPr>
              <a:t/>
            </a:r>
            <a:r>
              <a:rPr b="0" cap="none" i="0" lang="en" strike="noStrike" sz="1400" u="none">
                <a:solidFill>
                  <a:srgbClr val="E06666"/>
                </a:solidFill>
                <a:uFillTx/>
                <a:latin typeface="Bree Serif"/>
                <a:ea typeface="Bree Serif"/>
                <a:cs typeface="Bree Serif"/>
                <a:sym typeface="Bree Serif"/>
              </a:rPr>
              <a:t>Compassion Fatigue: General emotional and physical exhaustion often experienced by those in the social work professio</a:t>
            </a:r>
            <a:r>
              <a:rPr b="0" cap="none" i="0" lang="en" strike="noStrike" sz="1400" u="none">
                <a:solidFill>
                  <a:srgbClr val="E06666"/>
                </a:solidFill>
                <a:uFillTx/>
                <a:latin typeface="Bree Serif"/>
                <a:ea typeface="Bree Serif"/>
                <a:cs typeface="Bree Serif"/>
                <a:sym typeface="Bree Serif"/>
              </a:rPr>
              <a:t>n</a:t>
            </a:r>
            <a:r>
              <a:rPr b="0" cap="none" i="0" lang="en" strike="noStrike" sz="1400" u="none">
                <a:solidFill>
                  <a:srgbClr val="E06666"/>
                </a:solidFill>
                <a:uFillTx/>
                <a:latin typeface="Bree Serif"/>
                <a:ea typeface="Bree Serif"/>
                <a:cs typeface="Bree Serif"/>
                <a:sym typeface="Bree Serif"/>
              </a:rPr>
              <a:t>.</a:t>
            </a:r>
            <a:endParaRPr b="0" cap="none" i="0" strike="noStrike" sz="1400" u="none">
              <a:solidFill>
                <a:srgbClr val="E06666"/>
              </a:solidFill>
              <a:uFillTx/>
              <a:latin typeface="Bree Serif"/>
              <a:ea typeface="Bree Serif"/>
              <a:cs typeface="Bree Serif"/>
              <a:sym typeface="Bree Serif"/>
            </a:endParaRPr>
          </a:p>
          <a:p>
            <a:pPr algn="l" indent="-228600" lvl="0" marL="457200" marR="0" rtl="0">
              <a:lnSpc>
                <a:spcPct val="100000"/>
              </a:lnSpc>
              <a:spcBef>
                <a:spcPts val="0"/>
              </a:spcBef>
              <a:spcAft>
                <a:spcPts val="0"/>
              </a:spcAft>
              <a:buClr>
                <a:srgbClr val="E06666"/>
              </a:buClr>
              <a:buSzPts val="1400"/>
              <a:buFont typeface="Bree Serif"/>
              <a:buAutoNum type="arabicPeriod"/>
            </a:pPr>
            <a:endParaRPr b="0" cap="none" i="0" lang="en" strike="noStrike" sz="1400" u="none">
              <a:solidFill>
                <a:srgbClr val="E06666"/>
              </a:solidFill>
              <a:uFillTx/>
              <a:latin typeface="Bree Serif"/>
              <a:ea typeface="Bree Serif"/>
              <a:cs typeface="Bree Serif"/>
              <a:sym typeface="Bree Serif"/>
            </a:endParaRPr>
          </a:p>
          <a:p>
            <a:pPr algn="l" indent="-228600" lvl="0" marL="457200" marR="0" rtl="0">
              <a:lnSpc>
                <a:spcPct val="100000"/>
              </a:lnSpc>
              <a:spcBef>
                <a:spcPts val="0"/>
              </a:spcBef>
              <a:spcAft>
                <a:spcPts val="0"/>
              </a:spcAft>
              <a:buClr>
                <a:srgbClr val="E06666"/>
              </a:buClr>
              <a:buSzPts val="1400"/>
              <a:buFont typeface="Bree Serif"/>
              <a:buAutoNum type="arabicPeriod"/>
            </a:pPr>
            <a:r>
              <a:rPr b="0" cap="none" i="0" lang="en" strike="noStrike" sz="1400" u="none">
                <a:solidFill>
                  <a:srgbClr val="E06666"/>
                </a:solidFill>
                <a:uFillTx/>
                <a:latin typeface="Bree Serif"/>
                <a:ea typeface="Bree Serif"/>
                <a:cs typeface="Bree Serif"/>
                <a:sym typeface="Bree Serif"/>
              </a:rPr>
              <a:t/>
            </a:r>
            <a:r>
              <a:rPr>
                <a:uFillTx/>
              </a:rPr>
              <a:t/>
            </a:r>
            <a:r>
              <a:rPr>
                <a:uFillTx/>
              </a:rPr>
              <a:t/>
            </a:r>
            <a:r>
              <a:rPr b="0" cap="none" i="0" lang="en" strike="noStrike" sz="1400" u="none">
                <a:solidFill>
                  <a:srgbClr val="E06666"/>
                </a:solidFill>
                <a:uFillTx/>
                <a:latin typeface="Bree Serif"/>
                <a:ea typeface="Bree Serif"/>
                <a:cs typeface="Bree Serif"/>
                <a:sym typeface="Bree Serif"/>
              </a:rPr>
              <a:t>Secondary/Vicarious Trauma: Exposure of those in the social work field through their experiences with clients who have trauma.  That trauma can lead to internal and external experiences of trauma symptoms. </a:t>
            </a:r>
            <a:endParaRPr b="0" cap="none" i="0" lang="en" strike="noStrike" sz="1400" u="none">
              <a:solidFill>
                <a:srgbClr val="E06666"/>
              </a:solidFill>
              <a:uFillTx/>
              <a:latin typeface="Bree Serif"/>
              <a:ea typeface="Bree Serif"/>
              <a:cs typeface="Bree Serif"/>
              <a:sym typeface="Bree Serif"/>
            </a:endParaRPr>
          </a:p>
          <a:p>
            <a:pPr algn="l" indent="0" lvl="0" marL="0" marR="0" rtl="0">
              <a:lnSpc>
                <a:spcPct val="100000"/>
              </a:lnSpc>
              <a:spcBef>
                <a:spcPts val="0"/>
              </a:spcBef>
              <a:spcAft>
                <a:spcPts val="0"/>
              </a:spcAft>
              <a:buClr>
                <a:srgbClr val="000000"/>
              </a:buClr>
              <a:buSzPts val="1400"/>
              <a:buFont typeface="Arial"/>
              <a:buNone/>
            </a:pPr>
            <a:r>
              <a:rPr>
                <a:uFillTx/>
              </a:rPr>
              <a:t/>
            </a:r>
            <a:endParaRPr b="0" cap="none" i="0" strike="noStrike" sz="1400" u="none">
              <a:solidFill>
                <a:srgbClr val="E06666"/>
              </a:solidFill>
              <a:uFillTx/>
              <a:latin typeface="Bree Serif"/>
              <a:ea typeface="Bree Serif"/>
              <a:cs typeface="Bree Serif"/>
              <a:sym typeface="Bree Serif"/>
            </a:endParaRPr>
          </a:p>
          <a:p>
            <a:pPr algn="l" indent="0" lvl="0" marL="0" marR="0" rtl="0">
              <a:lnSpc>
                <a:spcPct val="100000"/>
              </a:lnSpc>
              <a:spcBef>
                <a:spcPts val="0"/>
              </a:spcBef>
              <a:spcAft>
                <a:spcPts val="0"/>
              </a:spcAft>
              <a:buClr>
                <a:srgbClr val="000000"/>
              </a:buClr>
              <a:buSzPts val="1400"/>
              <a:buFont typeface="Arial"/>
              <a:buNone/>
            </a:pPr>
            <a:r>
              <a:rPr>
                <a:uFillTx/>
              </a:rPr>
              <a:t/>
            </a:r>
            <a:endParaRPr b="0" cap="none" i="0" strike="noStrike" sz="1400" u="none">
              <a:solidFill>
                <a:srgbClr val="E06666"/>
              </a:solidFill>
              <a:uFillTx/>
              <a:latin typeface="Bree Serif"/>
              <a:ea typeface="Bree Serif"/>
              <a:cs typeface="Bree Serif"/>
              <a:sym typeface="Bree Serif"/>
            </a:endParaRPr>
          </a:p>
          <a:p>
            <a:pPr algn="l" indent="0" lvl="0" marL="0" marR="0" rtl="0">
              <a:lnSpc>
                <a:spcPct val="100000"/>
              </a:lnSpc>
              <a:spcBef>
                <a:spcPts val="0"/>
              </a:spcBef>
              <a:spcAft>
                <a:spcPts val="0"/>
              </a:spcAft>
              <a:buClr>
                <a:srgbClr val="000000"/>
              </a:buClr>
              <a:buSzPts val="1400"/>
              <a:buFont typeface="Arial"/>
              <a:buNone/>
            </a:pPr>
            <a:r>
              <a:rPr b="0" cap="none" i="0" lang="en" strike="noStrike" sz="1400" u="none">
                <a:solidFill>
                  <a:srgbClr val="E06666"/>
                </a:solidFill>
                <a:uFillTx/>
                <a:latin typeface="Bree Serif"/>
                <a:ea typeface="Bree Serif"/>
                <a:cs typeface="Bree Serif"/>
                <a:sym typeface="Bree Serif"/>
              </a:rPr>
              <a:t>Another way to look at trauma: </a:t>
            </a:r>
            <a:r>
              <a:rPr b="0" cap="none" i="0" lang="en" strike="noStrike" sz="1400" u="sng">
                <a:solidFill>
                  <a:schemeClr val="hlink"/>
                </a:solidFill>
                <a:uFillTx/>
                <a:latin typeface="Bree Serif"/>
                <a:ea typeface="Bree Serif"/>
                <a:cs typeface="Bree Serif"/>
                <a:sym typeface="Bree Serif"/>
                <a:hlinkClick r:id="rId3"/>
              </a:rPr>
              <a:t>Brain and Trauma</a:t>
            </a:r>
            <a:endParaRPr b="0" cap="none" i="0" strike="noStrike" sz="1400" u="none">
              <a:solidFill>
                <a:srgbClr val="E06666"/>
              </a:solidFill>
              <a:uFillTx/>
              <a:latin typeface="Bree Serif"/>
              <a:ea typeface="Bree Serif"/>
              <a:cs typeface="Bree Serif"/>
              <a:sym typeface="Bree Serif"/>
            </a:endParaRPr>
          </a:p>
          <a:p>
            <a:pPr algn="l" indent="0" lvl="0" marL="0" marR="0" rtl="0">
              <a:lnSpc>
                <a:spcPct val="100000"/>
              </a:lnSpc>
              <a:spcBef>
                <a:spcPts val="0"/>
              </a:spcBef>
              <a:spcAft>
                <a:spcPts val="0"/>
              </a:spcAft>
              <a:buClr>
                <a:srgbClr val="000000"/>
              </a:buClr>
              <a:buSzPts val="1400"/>
              <a:buFont typeface="Arial"/>
              <a:buNone/>
            </a:pPr>
            <a:r>
              <a:rPr>
                <a:uFillTx/>
              </a:rPr>
              <a:t/>
            </a:r>
            <a:endParaRPr b="0" cap="none" i="0" strike="noStrike" sz="1400" u="none">
              <a:solidFill>
                <a:srgbClr val="E06666"/>
              </a:solidFill>
              <a:uFillTx/>
              <a:latin typeface="Bree Serif"/>
              <a:ea typeface="Bree Serif"/>
              <a:cs typeface="Bree Serif"/>
              <a:sym typeface="Bree Serif"/>
            </a:endParaRPr>
          </a:p>
          <a:p>
            <a:pPr algn="l" indent="0" lvl="0" marL="0" marR="0" rtl="0">
              <a:lnSpc>
                <a:spcPct val="100000"/>
              </a:lnSpc>
              <a:spcBef>
                <a:spcPts val="0"/>
              </a:spcBef>
              <a:spcAft>
                <a:spcPts val="0"/>
              </a:spcAft>
              <a:buClr>
                <a:srgbClr val="000000"/>
              </a:buClr>
              <a:buSzPts val="1400"/>
              <a:buFont typeface="Arial"/>
              <a:buNone/>
            </a:pPr>
            <a:r>
              <a:rPr>
                <a:uFillTx/>
              </a:rPr>
              <a:t/>
            </a:r>
            <a:endParaRPr b="0" cap="none" i="0" strike="noStrike" sz="1400" u="none">
              <a:solidFill>
                <a:srgbClr val="E06666"/>
              </a:solidFill>
              <a:uFillTx/>
              <a:latin typeface="Bree Serif"/>
              <a:ea typeface="Bree Serif"/>
              <a:cs typeface="Bree Serif"/>
              <a:sym typeface="Bree Serif"/>
            </a:endParaRPr>
          </a:p>
          <a:p>
            <a:pPr algn="ctr" indent="0" lvl="0" marL="0" marR="0" rtl="0">
              <a:lnSpc>
                <a:spcPct val="100000"/>
              </a:lnSpc>
              <a:spcBef>
                <a:spcPts val="0"/>
              </a:spcBef>
              <a:spcAft>
                <a:spcPts val="0"/>
              </a:spcAft>
              <a:buClr>
                <a:srgbClr val="000000"/>
              </a:buClr>
              <a:buSzPts val="1400"/>
              <a:buFont typeface="Arial"/>
              <a:buNone/>
            </a:pPr>
            <a:r>
              <a:rPr>
                <a:uFillTx/>
              </a:rPr>
              <a:t/>
            </a:r>
            <a:endParaRPr b="0" cap="none" i="0" strike="noStrike" sz="1400" u="none">
              <a:solidFill>
                <a:srgbClr val="E06666"/>
              </a:solidFill>
              <a:uFillTx/>
              <a:latin typeface="Bree Serif"/>
              <a:ea typeface="Bree Serif"/>
              <a:cs typeface="Bree Serif"/>
              <a:sym typeface="Bree Serif"/>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 name="Shape 10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3" name="Google Shape;103;p20"/>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rotWithShape="1">
          <a:blip r:embed="rId3"/>
          <a:src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733588" y="152400"/>
            <a:ext cx="3676825" cy="4838702"/>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7" name="Shape 10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8" name="Google Shape;108;p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0250" y="526350"/>
            <a:ext cx="7869000" cy="4055904"/>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91425" lIns="91425" rIns="91425" spcFirstLastPara="1" tIns="91425" wrap="square">
            <a:noAutofit/>
          </a:bodyPr>
          <a:lstStyle/>
          <a:p>
            <a:pPr algn="ctr" indent="0" lvl="0" marL="0" rtl="0">
              <a:lnSpc>
                <a:spcPct val="100000"/>
              </a:lnSpc>
              <a:spcBef>
                <a:spcPts val="0"/>
              </a:spcBef>
              <a:spcAft>
                <a:spcPts val="0"/>
              </a:spcAft>
              <a:buSzPts val="6000"/>
              <a:buNone/>
            </a:pPr>
            <a:r>
              <a:rPr lang="en" sz="5600">
                <a:uFillTx/>
              </a:rPr>
              <a:t>Poll Question:</a:t>
            </a:r>
            <a:endParaRPr sz="5600">
              <a:uFillTx/>
            </a:endParaRPr>
          </a:p>
          <a:p>
            <a:pPr algn="ctr" indent="0" lvl="0" marL="0" rtl="0">
              <a:lnSpc>
                <a:spcPct val="100000"/>
              </a:lnSpc>
              <a:spcBef>
                <a:spcPts val="0"/>
              </a:spcBef>
              <a:spcAft>
                <a:spcPts val="0"/>
              </a:spcAft>
              <a:buSzPts val="6000"/>
              <a:buNone/>
            </a:pPr>
            <a:r>
              <a:rPr lang="en" sz="5600">
                <a:uFillTx/>
              </a:rPr>
              <a:t>Where did you Learn about Secondary Trauma???</a:t>
            </a:r>
            <a:endParaRPr sz="5600">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theme/theme1.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extraClrSchemeLst/>
</a:theme>
</file>

<file path=ppt/theme/theme2.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extraClrSchemeLst/>
</a:theme>
</file>